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0.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theme/theme21.xml" ContentType="application/vnd.openxmlformats-officedocument.theme+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theme/theme22.xml" ContentType="application/vnd.openxmlformats-officedocument.theme+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theme/theme23.xml" ContentType="application/vnd.openxmlformats-officedocument.theme+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theme/theme24.xml" ContentType="application/vnd.openxmlformats-officedocument.theme+xml"/>
  <Override PartName="/ppt/slideLayouts/slideLayout911.xml" ContentType="application/vnd.openxmlformats-officedocument.presentationml.slideLayout+xml"/>
  <Override PartName="/ppt/theme/theme25.xml" ContentType="application/vnd.openxmlformats-officedocument.theme+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theme/theme26.xml" ContentType="application/vnd.openxmlformats-officedocument.theme+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theme/theme27.xml" ContentType="application/vnd.openxmlformats-officedocument.theme+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theme/theme28.xml" ContentType="application/vnd.openxmlformats-officedocument.theme+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theme/theme29.xml" ContentType="application/vnd.openxmlformats-officedocument.theme+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theme/theme30.xml" ContentType="application/vnd.openxmlformats-officedocument.theme+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theme/themeOverride2.xml" ContentType="application/vnd.openxmlformats-officedocument.themeOverr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theme/themeOverride5.xml" ContentType="application/vnd.openxmlformats-officedocument.themeOverr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7.xml" ContentType="application/vnd.openxmlformats-officedocument.themeOverride+xml"/>
  <Override PartName="/ppt/notesSlides/notesSlide29.xml" ContentType="application/vnd.openxmlformats-officedocument.presentationml.notesSlide+xml"/>
  <Override PartName="/ppt/theme/themeOverride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9.xml" ContentType="application/vnd.openxmlformats-officedocument.themeOverride+xml"/>
  <Override PartName="/ppt/notesSlides/notesSlide43.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44.xml" ContentType="application/vnd.openxmlformats-officedocument.presentationml.notesSlide+xml"/>
  <Override PartName="/ppt/theme/themeOverride12.xml" ContentType="application/vnd.openxmlformats-officedocument.themeOverride+xml"/>
  <Override PartName="/ppt/notesSlides/notesSlide45.xml" ContentType="application/vnd.openxmlformats-officedocument.presentationml.notesSlide+xml"/>
  <Override PartName="/ppt/theme/themeOverride13.xml" ContentType="application/vnd.openxmlformats-officedocument.themeOverride+xml"/>
  <Override PartName="/ppt/notesSlides/notesSlide46.xml" ContentType="application/vnd.openxmlformats-officedocument.presentationml.notesSlide+xml"/>
  <Override PartName="/ppt/theme/themeOverride14.xml" ContentType="application/vnd.openxmlformats-officedocument.themeOverride+xml"/>
  <Override PartName="/ppt/notesSlides/notesSlide47.xml" ContentType="application/vnd.openxmlformats-officedocument.presentationml.notesSlide+xml"/>
  <Override PartName="/ppt/theme/themeOverride15.xml" ContentType="application/vnd.openxmlformats-officedocument.themeOverride+xml"/>
  <Override PartName="/ppt/notesSlides/notesSlide48.xml" ContentType="application/vnd.openxmlformats-officedocument.presentationml.notesSlide+xml"/>
  <Override PartName="/ppt/theme/themeOverride16.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 id="2147483649" r:id="rId3"/>
    <p:sldMasterId id="2147483858" r:id="rId4"/>
    <p:sldMasterId id="2147483874" r:id="rId5"/>
    <p:sldMasterId id="2147483877" r:id="rId6"/>
    <p:sldMasterId id="2147483904" r:id="rId7"/>
    <p:sldMasterId id="2147483916" r:id="rId8"/>
    <p:sldMasterId id="2147483942" r:id="rId9"/>
    <p:sldMasterId id="2147483954" r:id="rId10"/>
    <p:sldMasterId id="2147483970" r:id="rId11"/>
    <p:sldMasterId id="2147483982" r:id="rId12"/>
    <p:sldMasterId id="2147483986" r:id="rId13"/>
    <p:sldMasterId id="2147483989" r:id="rId14"/>
    <p:sldMasterId id="2147484004" r:id="rId15"/>
    <p:sldMasterId id="2147484016" r:id="rId16"/>
    <p:sldMasterId id="2147484028" r:id="rId17"/>
    <p:sldMasterId id="2147484031" r:id="rId18"/>
    <p:sldMasterId id="2147484034" r:id="rId19"/>
    <p:sldMasterId id="2147484046" r:id="rId20"/>
    <p:sldMasterId id="2147484058" r:id="rId21"/>
    <p:sldMasterId id="2147484757" r:id="rId22"/>
    <p:sldMasterId id="2147484769" r:id="rId23"/>
    <p:sldMasterId id="2147484781" r:id="rId24"/>
    <p:sldMasterId id="2147484793" r:id="rId25"/>
    <p:sldMasterId id="2147484795" r:id="rId26"/>
    <p:sldMasterId id="2147484811" r:id="rId27"/>
    <p:sldMasterId id="2147484825" r:id="rId28"/>
    <p:sldMasterId id="2147484837" r:id="rId29"/>
    <p:sldMasterId id="2147484849" r:id="rId30"/>
    <p:sldMasterId id="2147484861" r:id="rId31"/>
  </p:sldMasterIdLst>
  <p:notesMasterIdLst>
    <p:notesMasterId r:id="rId114"/>
  </p:notesMasterIdLst>
  <p:sldIdLst>
    <p:sldId id="257" r:id="rId32"/>
    <p:sldId id="502" r:id="rId33"/>
    <p:sldId id="3651" r:id="rId34"/>
    <p:sldId id="349" r:id="rId35"/>
    <p:sldId id="261" r:id="rId36"/>
    <p:sldId id="338" r:id="rId37"/>
    <p:sldId id="510" r:id="rId38"/>
    <p:sldId id="511" r:id="rId39"/>
    <p:sldId id="4780" r:id="rId40"/>
    <p:sldId id="4781" r:id="rId41"/>
    <p:sldId id="4782" r:id="rId42"/>
    <p:sldId id="515" r:id="rId43"/>
    <p:sldId id="516" r:id="rId44"/>
    <p:sldId id="517" r:id="rId45"/>
    <p:sldId id="518" r:id="rId46"/>
    <p:sldId id="4187" r:id="rId47"/>
    <p:sldId id="4105" r:id="rId48"/>
    <p:sldId id="4783" r:id="rId49"/>
    <p:sldId id="4207" r:id="rId50"/>
    <p:sldId id="4208" r:id="rId51"/>
    <p:sldId id="524" r:id="rId52"/>
    <p:sldId id="525" r:id="rId53"/>
    <p:sldId id="526" r:id="rId54"/>
    <p:sldId id="4784" r:id="rId55"/>
    <p:sldId id="4089" r:id="rId56"/>
    <p:sldId id="514" r:id="rId57"/>
    <p:sldId id="583" r:id="rId58"/>
    <p:sldId id="584" r:id="rId59"/>
    <p:sldId id="585" r:id="rId60"/>
    <p:sldId id="593" r:id="rId61"/>
    <p:sldId id="586" r:id="rId62"/>
    <p:sldId id="589" r:id="rId63"/>
    <p:sldId id="594" r:id="rId64"/>
    <p:sldId id="5435" r:id="rId65"/>
    <p:sldId id="588" r:id="rId66"/>
    <p:sldId id="590" r:id="rId67"/>
    <p:sldId id="592" r:id="rId68"/>
    <p:sldId id="2464" r:id="rId69"/>
    <p:sldId id="4739" r:id="rId70"/>
    <p:sldId id="4740" r:id="rId71"/>
    <p:sldId id="4950" r:id="rId72"/>
    <p:sldId id="4742" r:id="rId73"/>
    <p:sldId id="4743" r:id="rId74"/>
    <p:sldId id="4744" r:id="rId75"/>
    <p:sldId id="4745" r:id="rId76"/>
    <p:sldId id="598" r:id="rId77"/>
    <p:sldId id="4753" r:id="rId78"/>
    <p:sldId id="343" r:id="rId79"/>
    <p:sldId id="656" r:id="rId80"/>
    <p:sldId id="577" r:id="rId81"/>
    <p:sldId id="4823" r:id="rId82"/>
    <p:sldId id="4818" r:id="rId83"/>
    <p:sldId id="4804" r:id="rId84"/>
    <p:sldId id="4805" r:id="rId85"/>
    <p:sldId id="4806" r:id="rId86"/>
    <p:sldId id="4807" r:id="rId87"/>
    <p:sldId id="4808" r:id="rId88"/>
    <p:sldId id="4809" r:id="rId89"/>
    <p:sldId id="4820" r:id="rId90"/>
    <p:sldId id="259" r:id="rId91"/>
    <p:sldId id="4120" r:id="rId92"/>
    <p:sldId id="279" r:id="rId93"/>
    <p:sldId id="280" r:id="rId94"/>
    <p:sldId id="281" r:id="rId95"/>
    <p:sldId id="282" r:id="rId96"/>
    <p:sldId id="283" r:id="rId97"/>
    <p:sldId id="284" r:id="rId98"/>
    <p:sldId id="285" r:id="rId99"/>
    <p:sldId id="286" r:id="rId100"/>
    <p:sldId id="287" r:id="rId101"/>
    <p:sldId id="288" r:id="rId102"/>
    <p:sldId id="289" r:id="rId103"/>
    <p:sldId id="290" r:id="rId104"/>
    <p:sldId id="291" r:id="rId105"/>
    <p:sldId id="292" r:id="rId106"/>
    <p:sldId id="293" r:id="rId107"/>
    <p:sldId id="294" r:id="rId108"/>
    <p:sldId id="295" r:id="rId109"/>
    <p:sldId id="296" r:id="rId110"/>
    <p:sldId id="297" r:id="rId111"/>
    <p:sldId id="5434" r:id="rId112"/>
    <p:sldId id="346" r:id="rId11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8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50"/>
    <p:restoredTop sz="94703"/>
  </p:normalViewPr>
  <p:slideViewPr>
    <p:cSldViewPr>
      <p:cViewPr varScale="1">
        <p:scale>
          <a:sx n="113" d="100"/>
          <a:sy n="113" d="100"/>
        </p:scale>
        <p:origin x="135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theme" Target="theme/theme1.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12" Type="http://schemas.openxmlformats.org/officeDocument/2006/relationships/slide" Target="slides/slide81.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tableStyles" Target="tableStyles.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presProps" Target="presProps.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8241760C-66A1-F54E-952D-7813008E10F5}" type="slidenum">
              <a:rPr lang="en-US"/>
              <a:pPr>
                <a:defRPr/>
              </a:pPr>
              <a:t>‹#›</a:t>
            </a:fld>
            <a:endParaRPr lang="en-US"/>
          </a:p>
        </p:txBody>
      </p:sp>
    </p:spTree>
    <p:extLst>
      <p:ext uri="{BB962C8B-B14F-4D97-AF65-F5344CB8AC3E}">
        <p14:creationId xmlns:p14="http://schemas.microsoft.com/office/powerpoint/2010/main" val="17098619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1269C8-5D84-764F-82F6-7FC2FEEB771A}" type="slidenum">
              <a:rPr lang="en-US" sz="1200"/>
              <a:pPr/>
              <a:t>1</a:t>
            </a:fld>
            <a:endParaRPr lang="en-US" sz="1200"/>
          </a:p>
        </p:txBody>
      </p:sp>
      <p:sp>
        <p:nvSpPr>
          <p:cNvPr id="76802" name="Rectangle 2"/>
          <p:cNvSpPr>
            <a:spLocks noGrp="1" noRot="1" noChangeAspect="1" noChangeArrowheads="1"/>
          </p:cNvSpPr>
          <p:nvPr>
            <p:ph type="sldImg"/>
          </p:nvPr>
        </p:nvSpPr>
        <p:spPr>
          <a:xfrm>
            <a:off x="1103313" y="676275"/>
            <a:ext cx="4603750" cy="3452813"/>
          </a:xfrm>
          <a:solidFill>
            <a:srgbClr val="FFFFFF"/>
          </a:solidFill>
          <a:ln/>
        </p:spPr>
      </p:sp>
      <p:sp>
        <p:nvSpPr>
          <p:cNvPr id="768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A98F2C-F1AD-6947-B118-6B315A1D636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90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3B16FD-C565-B74B-B568-D2A915637B3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en-US" dirty="0" err="1">
                <a:latin typeface="Arial" charset="0"/>
                <a:ea typeface="ＭＳ Ｐゴシック" charset="0"/>
                <a:cs typeface="ＭＳ Ｐゴシック" charset="0"/>
              </a:rPr>
              <a:t>Acrocorinth</a:t>
            </a:r>
            <a:endParaRPr lang="en-US" dirty="0">
              <a:latin typeface="Arial" charset="0"/>
              <a:ea typeface="ＭＳ Ｐゴシック" charset="0"/>
              <a:cs typeface="ＭＳ Ｐゴシック" charset="0"/>
            </a:endParaRPr>
          </a:p>
          <a:p>
            <a:pPr algn="r" rtl="1" eaLnBrk="1" hangingPunct="1"/>
            <a:endParaRPr lang="ar-SA" dirty="0">
              <a:latin typeface="Arial" charset="0"/>
              <a:ea typeface="ＭＳ Ｐゴシック" charset="0"/>
              <a:cs typeface="ＭＳ Ｐゴシック" charset="0"/>
            </a:endParaRPr>
          </a:p>
          <a:p>
            <a:pPr algn="r" rtl="1" eaLnBrk="1" hangingPunct="1"/>
            <a:r>
              <a:rPr lang="ar-SA" b="1" dirty="0">
                <a:latin typeface="Arial" charset="0"/>
                <a:ea typeface="ＭＳ Ｐゴシック" charset="0"/>
                <a:cs typeface="ＭＳ Ｐゴシック" charset="0"/>
              </a:rPr>
              <a:t>أكروكورنث</a:t>
            </a:r>
          </a:p>
          <a:p>
            <a:pPr algn="r" rtl="1" eaLnBrk="1" hangingPunct="1"/>
            <a:r>
              <a:rPr lang="ar-SA" dirty="0">
                <a:latin typeface="Arial" charset="0"/>
                <a:ea typeface="ＭＳ Ｐゴシック" charset="0"/>
                <a:cs typeface="ＭＳ Ｐゴシック" charset="0"/>
              </a:rPr>
              <a:t>هو أكروبوليس كورنث، مبني على جبل كلسي مؤلف من صخرة وحيدة يرتفع بشكل حاد إلى الجنوب من كورنث القديمة. يعتبر من أحد أمنع الحصون الطبيعية في أوروبا</a:t>
            </a:r>
          </a:p>
          <a:p>
            <a:pPr algn="r" rtl="1"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471289-8018-C847-88A6-2C89DC5D53F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1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725A34-E89F-164B-A0A3-0DB9551BD87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3D2F14-F2B0-3D4C-9068-B6C8EC63BB0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416F8A-22E6-C043-A770-E9BF670745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94E197-464C-1D45-A30A-02BCBE622C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C6276A-CA3D-2442-BDF8-BAAD9349265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57F62D-978A-5744-910D-F179481F00E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sym typeface="Times New Roman"/>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A29D18-5CDE-3C4C-BD27-D33B7D6E63D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Times New Roman"/>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Times New Roman"/>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643733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78C98D-6E09-5E4B-A752-DD3BCE75C5A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sym typeface="Times New Roman"/>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D46D00-879A-F247-805F-B539719475E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sym typeface="Times New Roman"/>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Times New Roman"/>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192515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3DE766-E1B8-054D-A537-7EF5A990AAA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5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6CE913-ACBB-0341-AB64-ED088AB2736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54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E21AA7-2975-6B4A-8824-B3810C3A920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5476" name="Rectangle 2"/>
          <p:cNvSpPr>
            <a:spLocks noGrp="1" noRot="1" noChangeAspect="1" noChangeArrowheads="1" noTextEdit="1"/>
          </p:cNvSpPr>
          <p:nvPr>
            <p:ph type="sldImg"/>
          </p:nvPr>
        </p:nvSpPr>
        <p:spPr>
          <a:solidFill>
            <a:srgbClr val="FFFFFF"/>
          </a:solidFill>
          <a:ln/>
        </p:spPr>
      </p:sp>
      <p:sp>
        <p:nvSpPr>
          <p:cNvPr id="10547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CA49E-3333-6B47-A8DD-B578C6AA5AC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9BC167-E8DB-5C44-B2B5-351D8F16ACD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E6CF61-17BF-2344-868F-6B0C6D5A32B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9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E212AA-9E15-7140-86CD-AFB74B7A7B8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4603F8-2316-7646-88D3-2D7964B940F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B18A21-F830-AC42-A04D-F13086BD9F78}"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9043" name="Rectangle 2"/>
          <p:cNvSpPr>
            <a:spLocks noGrp="1" noRot="1" noChangeAspect="1" noChangeArrowheads="1" noTextEdit="1"/>
          </p:cNvSpPr>
          <p:nvPr>
            <p:ph type="sldImg"/>
          </p:nvPr>
        </p:nvSpPr>
        <p:spPr>
          <a:ln/>
        </p:spPr>
      </p:sp>
      <p:sp>
        <p:nvSpPr>
          <p:cNvPr id="599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ヒラギノ角ゴ Pro W3" charset="0"/>
                <a:cs typeface="ヒラギノ角ゴ Pro W3" charset="0"/>
              </a:rPr>
              <a:t>In reality…death will be defeated at the Rapture so we can live with God eternally (50-52).</a:t>
            </a:r>
          </a:p>
          <a:p>
            <a:endParaRPr lang="en-US" dirty="0">
              <a:latin typeface="Times New Roman" charset="0"/>
              <a:ea typeface="ヒラギノ角ゴ Pro W3" charset="0"/>
              <a:cs typeface="ヒラギノ角ゴ Pro W3" charset="0"/>
            </a:endParaRPr>
          </a:p>
          <a:p>
            <a:endParaRPr lang="en-US" dirty="0">
              <a:latin typeface="Times New Roman" charset="0"/>
              <a:ea typeface="ヒラギノ角ゴ Pro W3" charset="0"/>
              <a:cs typeface="ヒラギノ角ゴ Pro W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7318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95448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16713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62242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23024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23811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85279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(Keith Hinton, </a:t>
            </a:r>
            <a:r>
              <a:rPr lang="en-US" sz="1200" i="1" kern="1200" dirty="0">
                <a:solidFill>
                  <a:schemeClr val="tx1"/>
                </a:solidFill>
                <a:effectLst/>
                <a:latin typeface="+mn-lt"/>
                <a:ea typeface="+mn-ea"/>
                <a:cs typeface="+mn-cs"/>
              </a:rPr>
              <a:t>Growing Churches, Singapore-Style</a:t>
            </a:r>
            <a:r>
              <a:rPr lang="en-US"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a:t>
            </a:r>
            <a:endParaRPr lang="ar-SA" sz="1200" kern="1200" dirty="0">
              <a:solidFill>
                <a:schemeClr val="tx1"/>
              </a:solidFill>
              <a:effectLst/>
              <a:latin typeface="+mn-lt"/>
              <a:ea typeface="+mn-ea"/>
              <a:cs typeface="+mn-cs"/>
            </a:endParaRPr>
          </a:p>
          <a:p>
            <a:r>
              <a:rPr lang="ar-SA" sz="1200" kern="1200" dirty="0">
                <a:solidFill>
                  <a:schemeClr val="tx1"/>
                </a:solidFill>
                <a:effectLst/>
                <a:latin typeface="+mn-lt"/>
                <a:ea typeface="+mn-ea"/>
                <a:cs typeface="+mn-cs"/>
              </a:rPr>
              <a:t>يظهر اخر عدد من المؤمنين الجدد في سنغافورة</a:t>
            </a:r>
            <a:r>
              <a:rPr lang="ar-SA" sz="1200" kern="1200" baseline="0" dirty="0">
                <a:solidFill>
                  <a:schemeClr val="tx1"/>
                </a:solidFill>
                <a:effectLst/>
                <a:latin typeface="+mn-lt"/>
                <a:ea typeface="+mn-ea"/>
                <a:cs typeface="+mn-cs"/>
              </a:rPr>
              <a:t> في الثمانيات ان ثلث البوذيين الذين اصبحوا مسيحيين قد عادوا الى البوذية </a:t>
            </a:r>
            <a:endParaRPr lang="en-US" dirty="0">
              <a:cs typeface="ＭＳ Ｐゴシック" charset="0"/>
            </a:endParaRPr>
          </a:p>
        </p:txBody>
      </p:sp>
    </p:spTree>
    <p:extLst>
      <p:ext uri="{BB962C8B-B14F-4D97-AF65-F5344CB8AC3E}">
        <p14:creationId xmlns:p14="http://schemas.microsoft.com/office/powerpoint/2010/main" val="4211358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FCD55F-6981-5049-A777-D1FA3BF49FB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0099" name="Rectangle 2"/>
          <p:cNvSpPr>
            <a:spLocks noGrp="1" noRot="1" noChangeAspect="1" noChangeArrowheads="1"/>
          </p:cNvSpPr>
          <p:nvPr>
            <p:ph type="sldImg"/>
          </p:nvPr>
        </p:nvSpPr>
        <p:spPr>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ar-SA" dirty="0">
                <a:latin typeface="Arial" charset="0"/>
                <a:ea typeface="ＭＳ Ｐゴシック" charset="0"/>
                <a:cs typeface="ＭＳ Ｐゴシック" charset="0"/>
              </a:rPr>
              <a:t>الكسل &amp; التعب – الحصول على مزيد من الراحة </a:t>
            </a:r>
            <a:endParaRPr lang="en-US" dirty="0">
              <a:latin typeface="Arial" charset="0"/>
              <a:ea typeface="ＭＳ Ｐゴシック" charset="0"/>
              <a:cs typeface="ＭＳ Ｐゴシック" charset="0"/>
            </a:endParaRPr>
          </a:p>
          <a:p>
            <a:pPr eaLnBrk="1" hangingPunct="1"/>
            <a:r>
              <a:rPr lang="ar-SA" dirty="0">
                <a:latin typeface="Arial" charset="0"/>
                <a:ea typeface="ＭＳ Ｐゴシック" charset="0"/>
                <a:cs typeface="ＭＳ Ｐゴシック" charset="0"/>
              </a:rPr>
              <a:t>الناموسية اوالقانونية</a:t>
            </a:r>
            <a:r>
              <a:rPr lang="ar-SA" baseline="0" dirty="0">
                <a:latin typeface="Arial" charset="0"/>
                <a:ea typeface="ＭＳ Ｐゴシック" charset="0"/>
                <a:cs typeface="ＭＳ Ｐゴシック" charset="0"/>
              </a:rPr>
              <a:t> – لدينا مبادئ توجيهية واضحة بشأن الغذاء &amp; السلوك </a:t>
            </a:r>
            <a:endParaRPr lang="en-US" dirty="0">
              <a:latin typeface="Arial" charset="0"/>
              <a:ea typeface="ＭＳ Ｐゴシック" charset="0"/>
              <a:cs typeface="ＭＳ Ｐゴシック" charset="0"/>
            </a:endParaRPr>
          </a:p>
          <a:p>
            <a:pPr eaLnBrk="1" hangingPunct="1"/>
            <a:r>
              <a:rPr lang="ar-SA" dirty="0">
                <a:latin typeface="Arial" charset="0"/>
                <a:ea typeface="ＭＳ Ｐゴシック" charset="0"/>
                <a:cs typeface="ＭＳ Ｐゴシック" charset="0"/>
              </a:rPr>
              <a:t>الشهوة – لن اضطر الى السيطرة على نفسي </a:t>
            </a:r>
            <a:endParaRPr lang="en-US" dirty="0">
              <a:latin typeface="Arial" charset="0"/>
              <a:ea typeface="ＭＳ Ｐゴシック" charset="0"/>
              <a:cs typeface="ＭＳ Ｐゴシック" charset="0"/>
            </a:endParaRPr>
          </a:p>
          <a:p>
            <a:pPr eaLnBrk="1" hangingPunct="1"/>
            <a:r>
              <a:rPr lang="ar-SA" dirty="0">
                <a:latin typeface="Arial" charset="0"/>
                <a:ea typeface="ＭＳ Ｐゴシック" charset="0"/>
                <a:cs typeface="ＭＳ Ｐゴシック" charset="0"/>
              </a:rPr>
              <a:t>الانانية – يمكن</a:t>
            </a:r>
            <a:r>
              <a:rPr lang="ar-SA" baseline="0" dirty="0">
                <a:latin typeface="Arial" charset="0"/>
                <a:ea typeface="ＭＳ Ｐゴシック" charset="0"/>
                <a:cs typeface="ＭＳ Ｐゴシック" charset="0"/>
              </a:rPr>
              <a:t> ان انفق المال على نفسي </a:t>
            </a:r>
          </a:p>
          <a:p>
            <a:pPr eaLnBrk="1" hangingPunct="1"/>
            <a:r>
              <a:rPr lang="ar-SA" baseline="0" dirty="0">
                <a:latin typeface="Arial" charset="0"/>
                <a:ea typeface="ＭＳ Ｐゴシック" charset="0"/>
                <a:cs typeface="ＭＳ Ｐゴシック" charset="0"/>
              </a:rPr>
              <a:t>العائلة- سأرضي عائلتي اذا انكرت المخلص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r>
              <a:rPr lang="ar-SA" dirty="0">
                <a:latin typeface="Arial" charset="0"/>
                <a:ea typeface="ＭＳ Ｐゴシック" charset="0"/>
                <a:cs typeface="ＭＳ Ｐゴシック" charset="0"/>
              </a:rPr>
              <a:t>...... ملاحظات اللقاء ( 3/4/18/12: 06)</a:t>
            </a:r>
            <a:endParaRPr lang="en-US" dirty="0">
              <a:latin typeface="Arial" charset="0"/>
              <a:ea typeface="ＭＳ Ｐゴシック" charset="0"/>
              <a:cs typeface="ＭＳ Ｐゴシック" charset="0"/>
            </a:endParaRPr>
          </a:p>
          <a:p>
            <a:pPr eaLnBrk="1" hangingPunct="1"/>
            <a:r>
              <a:rPr lang="ar-SA" dirty="0">
                <a:latin typeface="Arial" charset="0"/>
                <a:ea typeface="ＭＳ Ｐゴシック" charset="0"/>
                <a:cs typeface="ＭＳ Ｐゴシック" charset="0"/>
              </a:rPr>
              <a:t>الاضطهاد – اختار بين</a:t>
            </a:r>
            <a:r>
              <a:rPr lang="ar-SA" baseline="0" dirty="0">
                <a:latin typeface="Arial" charset="0"/>
                <a:ea typeface="ＭＳ Ｐゴシック" charset="0"/>
                <a:cs typeface="ＭＳ Ｐゴシック" charset="0"/>
              </a:rPr>
              <a:t> </a:t>
            </a:r>
            <a:r>
              <a:rPr lang="ar-SA" dirty="0">
                <a:latin typeface="Arial" charset="0"/>
                <a:ea typeface="ＭＳ Ｐゴシック" charset="0"/>
                <a:cs typeface="ＭＳ Ｐゴシック" charset="0"/>
              </a:rPr>
              <a:t>الحياة او انكار المسيح</a:t>
            </a:r>
            <a:r>
              <a:rPr lang="ar-SA" baseline="0" dirty="0">
                <a:latin typeface="Arial" charset="0"/>
                <a:ea typeface="ＭＳ Ｐゴシック" charset="0"/>
                <a:cs typeface="ＭＳ Ｐゴシック" charset="0"/>
              </a:rPr>
              <a:t> </a:t>
            </a:r>
          </a:p>
          <a:p>
            <a:pPr eaLnBrk="1" hangingPunct="1"/>
            <a:r>
              <a:rPr lang="ar-SA" baseline="0" dirty="0">
                <a:latin typeface="Arial" charset="0"/>
                <a:ea typeface="ＭＳ Ｐゴシック" charset="0"/>
                <a:cs typeface="ＭＳ Ｐゴシック" charset="0"/>
              </a:rPr>
              <a:t>الاحفاد – يصبحون اهم من يسوع </a:t>
            </a:r>
          </a:p>
          <a:p>
            <a:pPr eaLnBrk="1" hangingPunct="1"/>
            <a:r>
              <a:rPr lang="ar-SA" baseline="0" dirty="0">
                <a:latin typeface="Arial" charset="0"/>
                <a:ea typeface="ＭＳ Ｐゴシック" charset="0"/>
                <a:cs typeface="ＭＳ Ｐゴシック" charset="0"/>
              </a:rPr>
              <a:t>الامان – ادخار المال الزايد على حده بسبب الخوف من المستقبل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29282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6524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168, 184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07833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0646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endParaRPr lang="ar-SA" dirty="0">
              <a:effectLst/>
            </a:endParaRPr>
          </a:p>
          <a:p>
            <a:r>
              <a:rPr lang="ar-SA" dirty="0">
                <a:effectLst/>
              </a:rPr>
              <a:t>لماذا عليك ان لا تترك ايمانك بالمسيح –</a:t>
            </a:r>
            <a:r>
              <a:rPr lang="ar-SA" baseline="0" dirty="0">
                <a:effectLst/>
              </a:rPr>
              <a:t> مهما كان الامر صعب عندما نخدمه ؟ </a:t>
            </a:r>
            <a:endParaRPr lang="en-US" dirty="0"/>
          </a:p>
        </p:txBody>
      </p:sp>
    </p:spTree>
    <p:extLst>
      <p:ext uri="{BB962C8B-B14F-4D97-AF65-F5344CB8AC3E}">
        <p14:creationId xmlns:p14="http://schemas.microsoft.com/office/powerpoint/2010/main" val="2142125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Essentially three views are possible to answer the perseverance question. 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 English-155</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extLst>
      <p:ext uri="{BB962C8B-B14F-4D97-AF65-F5344CB8AC3E}">
        <p14:creationId xmlns:p14="http://schemas.microsoft.com/office/powerpoint/2010/main" val="1962131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b="0" i="0" dirty="0">
                <a:solidFill>
                  <a:srgbClr val="000000"/>
                </a:solidFill>
                <a:effectLst/>
                <a:latin typeface="Roboto"/>
              </a:rPr>
              <a:t>كثيرًا ما نقرأ هذا كما لو أنه يقول ، "لأنه من المستحيل العودة إلى الخلاص ..."</a:t>
            </a:r>
            <a:endParaRPr lang="en-US" dirty="0"/>
          </a:p>
          <a:p>
            <a:r>
              <a:rPr lang="ar-SA" b="0" i="0" dirty="0">
                <a:solidFill>
                  <a:srgbClr val="000000"/>
                </a:solidFill>
                <a:effectLst/>
                <a:latin typeface="Roboto"/>
              </a:rPr>
              <a:t>لكنها لا تقول "الخلاص". تقول "توبة" ولا يمكن إرجاع أحد إلى التوبة إلا إذا تاب أولاً ، أليس كذلك؟ هذا النص يشير إلى المسيحيين!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108511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Arminian View</a:t>
            </a:r>
          </a:p>
          <a:p>
            <a:r>
              <a:rPr lang="en-US" dirty="0"/>
              <a:t>Summary: A Christian may turn away from his faith and thus may lose his salvation.</a:t>
            </a:r>
          </a:p>
          <a:p>
            <a:endParaRPr lang="en-US" dirty="0"/>
          </a:p>
          <a:p>
            <a:r>
              <a:rPr lang="en-US" dirty="0"/>
              <a:t>Main elements: </a:t>
            </a:r>
          </a:p>
          <a:p>
            <a:r>
              <a:rPr lang="en-US" dirty="0"/>
              <a:t>Those warned are genuine believers.</a:t>
            </a:r>
          </a:p>
          <a:p>
            <a:r>
              <a:rPr lang="en-US" dirty="0"/>
              <a:t>Future salvation is not assured (no eternal security).</a:t>
            </a:r>
          </a:p>
          <a:p>
            <a:r>
              <a:rPr lang="en-US" dirty="0"/>
              <a:t>The warning concerns eternal judgment (hell).</a:t>
            </a:r>
          </a:p>
          <a:p>
            <a:endParaRPr lang="en-US" dirty="0"/>
          </a:p>
          <a:p>
            <a:r>
              <a:rPr lang="en-US" dirty="0"/>
              <a:t>Positive aspects:</a:t>
            </a:r>
          </a:p>
          <a:p>
            <a:r>
              <a:rPr lang="en-US" dirty="0"/>
              <a:t>It appears to take the description of those warned at face value.</a:t>
            </a:r>
          </a:p>
          <a:p>
            <a:r>
              <a:rPr lang="en-US" dirty="0"/>
              <a:t>It appears to take the warnings literally.</a:t>
            </a:r>
          </a:p>
          <a:p>
            <a:endParaRPr lang="en-US" dirty="0"/>
          </a:p>
          <a:p>
            <a:r>
              <a:rPr lang="en-US" dirty="0"/>
              <a:t>Concerns: </a:t>
            </a:r>
          </a:p>
          <a:p>
            <a:r>
              <a:rPr lang="en-US" dirty="0"/>
              <a:t>It contradicts the doctrine of eternal security and raises doubt as to the certainty of one attaining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Calvinistic View</a:t>
            </a:r>
          </a:p>
          <a:p>
            <a:r>
              <a:rPr lang="en-US" dirty="0"/>
              <a:t>Summary: If an apparent Christian apostatizes (falls away by denying the faith), then we know he was never really saved in the first place.</a:t>
            </a:r>
          </a:p>
          <a:p>
            <a:endParaRPr lang="en-US" dirty="0"/>
          </a:p>
          <a:p>
            <a:r>
              <a:rPr lang="en-US" dirty="0"/>
              <a:t>Main elements:</a:t>
            </a:r>
          </a:p>
          <a:p>
            <a:r>
              <a:rPr lang="en-US" dirty="0"/>
              <a:t>Those warned and disciplined are not true believers.</a:t>
            </a:r>
          </a:p>
          <a:p>
            <a:r>
              <a:rPr lang="en-US" dirty="0"/>
              <a:t>Only an unbeliever can apostatize or fall away from the faith.</a:t>
            </a:r>
          </a:p>
          <a:p>
            <a:r>
              <a:rPr lang="en-US" dirty="0"/>
              <a:t>The warning of eternal judgment is for unbelievers.</a:t>
            </a:r>
          </a:p>
          <a:p>
            <a:endParaRPr lang="en-US" dirty="0"/>
          </a:p>
          <a:p>
            <a:r>
              <a:rPr lang="en-US" dirty="0"/>
              <a:t>Positive aspects:</a:t>
            </a:r>
          </a:p>
          <a:p>
            <a:r>
              <a:rPr lang="en-US" dirty="0"/>
              <a:t>It is consistent with the doctrine of eternal security.</a:t>
            </a:r>
          </a:p>
          <a:p>
            <a:r>
              <a:rPr lang="en-US" dirty="0"/>
              <a:t>It means that a Christian can never lose his faith.</a:t>
            </a:r>
          </a:p>
          <a:p>
            <a:r>
              <a:rPr lang="en-US" dirty="0"/>
              <a:t>It takes the warning of judgment seriously (for unbelievers).</a:t>
            </a:r>
          </a:p>
          <a:p>
            <a:endParaRPr lang="en-US" dirty="0"/>
          </a:p>
          <a:p>
            <a:r>
              <a:rPr lang="en-US" dirty="0"/>
              <a:t>Difficulties:</a:t>
            </a:r>
          </a:p>
          <a:p>
            <a:r>
              <a:rPr lang="en-US" dirty="0"/>
              <a:t>Can those described in verses 4-5 really be unsaved?</a:t>
            </a:r>
          </a:p>
          <a:p>
            <a:r>
              <a:rPr lang="en-US" dirty="0"/>
              <a:t>The emphasis falls on unbelievers, rather than believers (to whom the author appears to have</a:t>
            </a:r>
          </a:p>
          <a:p>
            <a:r>
              <a:rPr lang="en-US" dirty="0"/>
              <a:t>consistently been speaking up to this point).</a:t>
            </a:r>
          </a:p>
          <a:p>
            <a:r>
              <a:rPr lang="en-US" dirty="0"/>
              <a:t>Does this view undermine the confidence and assurance of believers in their confession? Will true believers always be doubtful of their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extLst>
      <p:ext uri="{BB962C8B-B14F-4D97-AF65-F5344CB8AC3E}">
        <p14:creationId xmlns:p14="http://schemas.microsoft.com/office/powerpoint/2010/main" val="3105957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Hypothetical View</a:t>
            </a:r>
          </a:p>
          <a:p>
            <a:r>
              <a:rPr lang="en-US" dirty="0"/>
              <a:t>Summary: If a believer could apostatize, he would be eternally doomed (which will never happen), and thus there is no reason to continue to dwell on the ABC’s of the faith. This is the reason for moving from milk to meat.</a:t>
            </a:r>
          </a:p>
          <a:p>
            <a:endParaRPr lang="en-US" dirty="0"/>
          </a:p>
          <a:p>
            <a:r>
              <a:rPr lang="en-US" dirty="0"/>
              <a:t>Main elements:</a:t>
            </a:r>
          </a:p>
          <a:p>
            <a:r>
              <a:rPr lang="en-US" dirty="0"/>
              <a:t>It addresses believers hypothetically.</a:t>
            </a:r>
          </a:p>
          <a:p>
            <a:r>
              <a:rPr lang="en-US" dirty="0"/>
              <a:t>An apostate cannot be restored to salvation.</a:t>
            </a:r>
          </a:p>
          <a:p>
            <a:r>
              <a:rPr lang="en-US" dirty="0"/>
              <a:t>One should press on toward maturity.</a:t>
            </a:r>
          </a:p>
          <a:p>
            <a:endParaRPr lang="en-US" dirty="0"/>
          </a:p>
          <a:p>
            <a:r>
              <a:rPr lang="en-US" dirty="0"/>
              <a:t>Positive aspects:</a:t>
            </a:r>
          </a:p>
          <a:p>
            <a:r>
              <a:rPr lang="en-US" dirty="0"/>
              <a:t>It is consistent with the doctrine of eternal security.</a:t>
            </a:r>
          </a:p>
          <a:p>
            <a:r>
              <a:rPr lang="en-US" dirty="0"/>
              <a:t>It seeks to urge people on to maturity.</a:t>
            </a:r>
          </a:p>
          <a:p>
            <a:endParaRPr lang="en-US" dirty="0"/>
          </a:p>
          <a:p>
            <a:r>
              <a:rPr lang="en-US" dirty="0"/>
              <a:t>Difficulties:</a:t>
            </a:r>
          </a:p>
          <a:p>
            <a:r>
              <a:rPr lang="en-US" dirty="0"/>
              <a:t>It is only a theoretical view.</a:t>
            </a:r>
          </a:p>
          <a:p>
            <a:r>
              <a:rPr lang="en-US" dirty="0"/>
              <a:t>It doesn’t mean what the text appears to say.</a:t>
            </a:r>
          </a:p>
          <a:p>
            <a:r>
              <a:rPr lang="en-US" dirty="0"/>
              <a:t>It undermines the warnings.</a:t>
            </a:r>
          </a:p>
          <a:p>
            <a:r>
              <a:rPr lang="en-US" dirty="0"/>
              <a:t>It is an inferior motivation for growth.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extLst>
      <p:ext uri="{BB962C8B-B14F-4D97-AF65-F5344CB8AC3E}">
        <p14:creationId xmlns:p14="http://schemas.microsoft.com/office/powerpoint/2010/main" val="3542584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Rewards View</a:t>
            </a:r>
          </a:p>
          <a:p>
            <a:r>
              <a:rPr lang="en-US" dirty="0"/>
              <a:t>Summary: A Christian may fall away and thus lose future rewards, </a:t>
            </a:r>
            <a:r>
              <a:rPr lang="en-US" i="1" dirty="0">
                <a:effectLst/>
              </a:rPr>
              <a:t>as well as encounter severe discipline in this life.</a:t>
            </a:r>
            <a:endParaRPr lang="en-US" i="1" baseline="30000" dirty="0">
              <a:effectLst/>
            </a:endParaRP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endParaRPr lang="en-US" dirty="0"/>
          </a:p>
          <a:p>
            <a:r>
              <a:rPr lang="en-US" dirty="0"/>
              <a:t>Difficulties: </a:t>
            </a:r>
          </a:p>
          <a:p>
            <a:r>
              <a:rPr lang="en-US" dirty="0"/>
              <a:t>Is "earthly discipline" as severe as the description of the judgment on the one who falls away? </a:t>
            </a:r>
          </a:p>
          <a:p>
            <a:r>
              <a:rPr lang="en-US" dirty="0"/>
              <a:t>Is "earthly discipline" severe enough to match the description of judgment?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extLst>
      <p:ext uri="{BB962C8B-B14F-4D97-AF65-F5344CB8AC3E}">
        <p14:creationId xmlns:p14="http://schemas.microsoft.com/office/powerpoint/2010/main" val="1969315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Life View (This is my view as I do not find the other</a:t>
            </a:r>
            <a:r>
              <a:rPr lang="en-US" b="1" baseline="0" dirty="0"/>
              <a:t> four views satisfactory)</a:t>
            </a:r>
            <a:endParaRPr lang="en-US" b="1" dirty="0"/>
          </a:p>
          <a:p>
            <a:r>
              <a:rPr lang="en-US" dirty="0"/>
              <a:t>Summary: A Christian may fall away and thus lose future rewards, </a:t>
            </a:r>
            <a:r>
              <a:rPr lang="en-US" i="1" dirty="0">
                <a:effectLst/>
              </a:rPr>
              <a:t>as well as encounter severe discipline in this life</a:t>
            </a:r>
            <a:r>
              <a:rPr lang="en-US" i="1" baseline="0" dirty="0">
                <a:effectLst/>
              </a:rPr>
              <a:t> TO THE POINT OF GOD TAKING THEIR LIFE.</a:t>
            </a: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r>
              <a:rPr lang="en-US" dirty="0"/>
              <a:t>This takes the fire of Hebrews 10:27</a:t>
            </a:r>
            <a:r>
              <a:rPr lang="en-US" baseline="0" dirty="0"/>
              <a:t> in its normal sense of Jerusalem fires.</a:t>
            </a:r>
          </a:p>
          <a:p>
            <a:endParaRPr lang="en-US" dirty="0"/>
          </a:p>
          <a:p>
            <a:r>
              <a:rPr lang="en-US" dirty="0"/>
              <a:t>Difficulties: </a:t>
            </a:r>
          </a:p>
          <a:p>
            <a:r>
              <a:rPr lang="en-US" dirty="0"/>
              <a:t>This view seems to lack the deficiencies</a:t>
            </a:r>
            <a:r>
              <a:rPr lang="en-US" baseline="0" dirty="0"/>
              <a:t> of the other views.</a:t>
            </a:r>
            <a:endParaRPr lang="en-US" dirty="0"/>
          </a:p>
        </p:txBody>
      </p:sp>
    </p:spTree>
    <p:extLst>
      <p:ext uri="{BB962C8B-B14F-4D97-AF65-F5344CB8AC3E}">
        <p14:creationId xmlns:p14="http://schemas.microsoft.com/office/powerpoint/2010/main" val="375143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44F792-30FF-1840-BB7E-5A488EFCC0E1}" type="slidenum">
              <a:rPr lang="en-US" sz="1200"/>
              <a:pPr/>
              <a:t>5</a:t>
            </a:fld>
            <a:endParaRPr lang="en-US" sz="1200"/>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No penalties are listed here, as in other warning passages (cf. 6:4-7; 10:26-31), but the penalties can’t include hell as the writer was among those who could "drift away" (2:1)</a:t>
            </a:r>
            <a:r>
              <a:rPr lang="en-SG" sz="1200" kern="1200" dirty="0">
                <a:solidFill>
                  <a:schemeClr val="tx1"/>
                </a:solidFill>
                <a:effectLst/>
                <a:latin typeface="Arial" pitchFamily="-111" charset="0"/>
                <a:ea typeface="ＭＳ Ｐゴシック" pitchFamily="-111" charset="-128"/>
                <a:cs typeface="ＭＳ Ｐゴシック" pitchFamily="-111" charset="-128"/>
              </a:rPr>
              <a:t>.</a:t>
            </a:r>
          </a:p>
          <a:p>
            <a:endParaRPr lang="en-SG" sz="1200" kern="1200" dirty="0">
              <a:solidFill>
                <a:schemeClr val="tx1"/>
              </a:solidFill>
              <a:effectLst/>
              <a:latin typeface="Arial" pitchFamily="-111" charset="0"/>
              <a:ea typeface="ＭＳ Ｐゴシック" pitchFamily="-111" charset="-128"/>
              <a:cs typeface="ＭＳ Ｐゴシック" pitchFamily="-111" charset="-128"/>
            </a:endParaRPr>
          </a:p>
          <a:p>
            <a:r>
              <a:rPr lang="en-US" dirty="0">
                <a:cs typeface="ＭＳ Ｐゴシック" charset="0"/>
              </a:rPr>
              <a:t>The author wrote these Jewish believers to convince them not to return to Judaism. Doing so would indicate that they haven't listened (=obeyed) the truth.</a:t>
            </a:r>
          </a:p>
          <a:p>
            <a:r>
              <a:rPr lang="en-US" dirty="0">
                <a:cs typeface="ＭＳ Ｐゴシック" charset="0"/>
              </a:rPr>
              <a:t>_________</a:t>
            </a:r>
          </a:p>
          <a:p>
            <a:r>
              <a:rPr lang="en-US" dirty="0">
                <a:cs typeface="ＭＳ Ｐゴシック" charset="0"/>
              </a:rPr>
              <a:t>NS-19-Hebrews-106, 147</a:t>
            </a:r>
          </a:p>
          <a:p>
            <a:endParaRPr lang="en-US" dirty="0">
              <a:cs typeface="ＭＳ Ｐゴシック" charset="0"/>
            </a:endParaRPr>
          </a:p>
        </p:txBody>
      </p:sp>
    </p:spTree>
    <p:extLst>
      <p:ext uri="{BB962C8B-B14F-4D97-AF65-F5344CB8AC3E}">
        <p14:creationId xmlns:p14="http://schemas.microsoft.com/office/powerpoint/2010/main" val="3531923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060BD38-4528-8B45-B410-14330093F971}" type="slidenum">
              <a:rPr lang="en-US" sz="1200">
                <a:solidFill>
                  <a:prstClr val="black"/>
                </a:solidFill>
              </a:rPr>
              <a:pPr/>
              <a:t>48</a:t>
            </a:fld>
            <a:endParaRPr lang="en-US" sz="1200">
              <a:solidFill>
                <a:prstClr val="black"/>
              </a:solidFill>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60535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54416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483D8-84FB-4B47-A9E1-8B546EE222D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By “False Believer” I am referring to one is actually an unbeliever but people—and maybe the person himself—</a:t>
            </a:r>
            <a:r>
              <a:rPr lang="en-US" i="1" dirty="0">
                <a:latin typeface="Arial" charset="0"/>
                <a:ea typeface="ＭＳ Ｐゴシック" charset="0"/>
                <a:cs typeface="ＭＳ Ｐゴシック" charset="0"/>
              </a:rPr>
              <a:t>thinks</a:t>
            </a:r>
            <a:r>
              <a:rPr lang="en-US" i="0" dirty="0">
                <a:latin typeface="Arial" charset="0"/>
                <a:ea typeface="ＭＳ Ｐゴシック" charset="0"/>
                <a:cs typeface="ＭＳ Ｐゴシック" charset="0"/>
              </a:rPr>
              <a:t> he is a Christ.</a:t>
            </a:r>
          </a:p>
          <a:p>
            <a:pPr eaLnBrk="1" hangingPunct="1"/>
            <a:endParaRPr lang="en-US" i="0" dirty="0">
              <a:latin typeface="Arial" charset="0"/>
              <a:ea typeface="ＭＳ Ｐゴシック" charset="0"/>
              <a:cs typeface="ＭＳ Ｐゴシック" charset="0"/>
            </a:endParaRPr>
          </a:p>
          <a:p>
            <a:pPr eaLnBrk="1" hangingPunct="1"/>
            <a:r>
              <a:rPr lang="en-US" i="0" dirty="0">
                <a:latin typeface="Arial" charset="0"/>
                <a:ea typeface="ＭＳ Ｐゴシック" charset="0"/>
                <a:cs typeface="ＭＳ Ｐゴシック" charset="0"/>
              </a:rPr>
              <a:t>By “Former Believer” I mean one who some would say </a:t>
            </a:r>
            <a:r>
              <a:rPr lang="en-US" i="1" dirty="0">
                <a:latin typeface="Arial" charset="0"/>
                <a:ea typeface="ＭＳ Ｐゴシック" charset="0"/>
                <a:cs typeface="ＭＳ Ｐゴシック" charset="0"/>
              </a:rPr>
              <a:t>used</a:t>
            </a:r>
            <a:r>
              <a:rPr lang="en-US" i="0" dirty="0">
                <a:latin typeface="Arial" charset="0"/>
                <a:ea typeface="ＭＳ Ｐゴシック" charset="0"/>
                <a:cs typeface="ＭＳ Ｐゴシック" charset="0"/>
              </a:rPr>
              <a:t> to be a Christian as if our position with Christ is not permanent.</a:t>
            </a:r>
          </a:p>
          <a:p>
            <a:pPr eaLnBrk="1" hangingPunct="1"/>
            <a:endParaRPr lang="en-US" i="0" dirty="0">
              <a:latin typeface="Arial" charset="0"/>
              <a:ea typeface="ＭＳ Ｐゴシック" charset="0"/>
              <a:cs typeface="ＭＳ Ｐゴシック" charset="0"/>
            </a:endParaRPr>
          </a:p>
          <a:p>
            <a:pPr eaLnBrk="1" hangingPunct="1"/>
            <a:r>
              <a:rPr lang="en-US" i="0" dirty="0">
                <a:latin typeface="Arial" charset="0"/>
                <a:ea typeface="ＭＳ Ｐゴシック" charset="0"/>
                <a:cs typeface="ＭＳ Ｐゴシック" charset="0"/>
              </a:rPr>
              <a:t>By “Carnal Believer” I allude to 1 Corinthians 3:1 where it notes that some Christians live according to the flesh rather than the Spirit. “Carnal” is translated “men of flesh” in some translations (e.g., NAU).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58247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358B43-549C-794D-8A7E-FB3B7DDB9FE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first two views see the recipients of Hebrews as potentially being non-Christians who are not redeemed in the end. </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19327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2452B-614B-9C4A-A215-F538A97DFF4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first two views end up in the same place—hell for unbelievers in the first place and hell for the believer in the second, though they would no longer call the person a believer. </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57616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E38F80-F8A9-824D-8850-F65B5A2B666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Some will call the first perspective Calvinists since John Calvin argued for the perseverance of the saints during the Reformation, so it is deemed the Reformed view. Of course, Arminians lived in the Reformation also, but the label applies to the first view only.</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During the past 500 years, Christians have traditionally fallen into either the Reformed or Arminian camps. But the Partakers perspective is an intermediate view that has become more popular since the 1990s with Joseph </a:t>
            </a:r>
            <a:r>
              <a:rPr lang="en-US" dirty="0" err="1">
                <a:latin typeface="Arial" charset="0"/>
                <a:ea typeface="ＭＳ Ｐゴシック" charset="0"/>
                <a:cs typeface="ＭＳ Ｐゴシック" charset="0"/>
              </a:rPr>
              <a:t>Dillow’s</a:t>
            </a:r>
            <a:r>
              <a:rPr lang="en-US" dirty="0">
                <a:latin typeface="Arial" charset="0"/>
                <a:ea typeface="ＭＳ Ｐゴシック" charset="0"/>
                <a:cs typeface="ＭＳ Ｐゴシック" charset="0"/>
              </a:rPr>
              <a:t> book, </a:t>
            </a:r>
            <a:r>
              <a:rPr lang="en-US" i="1" dirty="0">
                <a:latin typeface="Arial" charset="0"/>
                <a:ea typeface="ＭＳ Ｐゴシック" charset="0"/>
                <a:cs typeface="ＭＳ Ｐゴシック" charset="0"/>
              </a:rPr>
              <a:t>Final Destiny </a:t>
            </a:r>
            <a:r>
              <a:rPr lang="en-US" i="0" dirty="0">
                <a:latin typeface="Arial" charset="0"/>
                <a:ea typeface="ＭＳ Ｐゴシック" charset="0"/>
                <a:cs typeface="ＭＳ Ｐゴシック" charset="0"/>
              </a:rPr>
              <a:t>(at first titled </a:t>
            </a:r>
            <a:r>
              <a:rPr lang="en-US" i="1" dirty="0">
                <a:latin typeface="Arial" charset="0"/>
                <a:ea typeface="ＭＳ Ｐゴシック" charset="0"/>
                <a:cs typeface="ＭＳ Ｐゴシック" charset="0"/>
              </a:rPr>
              <a:t>The Reign of the Servant Kings</a:t>
            </a:r>
            <a:r>
              <a:rPr lang="en-US" i="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36509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62D7F8-A8AB-1A4E-863B-844BCDDEA88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All three views see the judgment of “the fire that will consume God’s enemies” (Heb 10:27) as a very severe judgment. But the first two views see it as referring to hell.</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62752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EED777-DDF2-6F45-8412-30C6D31EEE9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I wrote my 1990 ThD dissertation at Dallas Seminary called “The Eschatological Significance of the Sabbath.” A major part addressed the “Sabbath rest for the people of God” (4</a:t>
            </a:r>
            <a:r>
              <a:rPr lang="en-US" dirty="0">
                <a:latin typeface="Arial" charset="0"/>
                <a:ea typeface="ＭＳ Ｐゴシック" charset="0"/>
                <a:cs typeface="ＭＳ Ｐゴシック" charset="0"/>
                <a:sym typeface="Wingdings" pitchFamily="2" charset="2"/>
              </a:rPr>
              <a:t>:9). To argue my point, I felt the need to address the recipients of the letter as unbelievers like the False Believer (Reformed) view, but I always felt uncomfortable with that, given the many times the readers are addressed as Christians. </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Yet I felt that the second view had even more difficulties to deny eternal life to those truly saved.</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I also resisted the third view—to say that only their works are judged denies the clear teaching of 10:27 where the enemies themselves experience the fire.</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So I settled on a modified version of the Carnal Believer View where the people—not their deeds—experience fire. But that fire is not hell so that these believers lose their salvation. Instead, it is the AD 70 fire of Jerusalem where the Romans set the city on fire. This keeps the literal sense, which is the normal sense of genuine fire (actually, all three views see the fire as literal). But, better than that, it has a literal sense that avoids the weaknesses of both of the first two views.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03973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62712C-6A53-9443-8DD8-8CDFB8627E43}"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1091" name="Rectangle 2"/>
          <p:cNvSpPr>
            <a:spLocks noGrp="1" noRot="1" noChangeAspect="1" noChangeArrowheads="1" noTextEdit="1"/>
          </p:cNvSpPr>
          <p:nvPr>
            <p:ph type="sldImg"/>
          </p:nvPr>
        </p:nvSpPr>
        <p:spPr>
          <a:ln/>
        </p:spPr>
      </p:sp>
      <p:sp>
        <p:nvSpPr>
          <p:cNvPr id="6010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EC1B3F-AC84-4F48-9B35-2A5EABCCF64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282742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A77E7B-FFB4-614A-A3EC-91C6C323E4D1}" type="slidenum">
              <a:rPr lang="en-US" sz="1200"/>
              <a:pPr/>
              <a:t>60</a:t>
            </a:fld>
            <a:endParaRPr lang="en-US" sz="1200"/>
          </a:p>
        </p:txBody>
      </p:sp>
      <p:sp>
        <p:nvSpPr>
          <p:cNvPr id="114690" name="Rectangle 2"/>
          <p:cNvSpPr>
            <a:spLocks noGrp="1" noRot="1" noChangeAspect="1" noChangeArrowheads="1"/>
          </p:cNvSpPr>
          <p:nvPr>
            <p:ph type="sldImg"/>
          </p:nvPr>
        </p:nvSpPr>
        <p:spPr>
          <a:xfrm>
            <a:off x="1103313" y="676275"/>
            <a:ext cx="4603750" cy="3452813"/>
          </a:xfrm>
          <a:solidFill>
            <a:srgbClr val="FFFFFF"/>
          </a:solidFill>
          <a:ln/>
        </p:spPr>
      </p:sp>
      <p:sp>
        <p:nvSpPr>
          <p:cNvPr id="11469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DA8BDE2-278E-B648-8725-0B551DB27339}" type="slidenum">
              <a:rPr lang="en-US" sz="1200"/>
              <a:pPr/>
              <a:t>61</a:t>
            </a:fld>
            <a:endParaRPr lang="en-US" sz="1200"/>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6B7625-F893-B04E-B245-AC0D93CB39D3}" type="slidenum">
              <a:rPr lang="en-US" sz="1200"/>
              <a:pPr/>
              <a:t>62</a:t>
            </a:fld>
            <a:endParaRPr lang="en-US" sz="1200"/>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09AAF1-F1D0-364B-BDE2-DEF5FA0D4473}" type="slidenum">
              <a:rPr lang="en-US" sz="1200"/>
              <a:pPr/>
              <a:t>63</a:t>
            </a:fld>
            <a:endParaRPr lang="en-US" sz="1200"/>
          </a:p>
        </p:txBody>
      </p:sp>
      <p:sp>
        <p:nvSpPr>
          <p:cNvPr id="120834" name="Rectangle 2"/>
          <p:cNvSpPr>
            <a:spLocks noGrp="1" noRot="1" noChangeAspect="1" noChangeArrowheads="1"/>
          </p:cNvSpPr>
          <p:nvPr>
            <p:ph type="sldImg"/>
          </p:nvPr>
        </p:nvSpPr>
        <p:spPr>
          <a:xfrm>
            <a:off x="1104900" y="676275"/>
            <a:ext cx="4603750" cy="3452813"/>
          </a:xfrm>
          <a:solidFill>
            <a:srgbClr val="FFFFFF"/>
          </a:solidFill>
          <a:ln/>
        </p:spPr>
      </p:sp>
      <p:sp>
        <p:nvSpPr>
          <p:cNvPr id="12083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197CD6-A5A8-0246-880B-72E29244A7A4}" type="slidenum">
              <a:rPr lang="en-US" sz="1200"/>
              <a:pPr/>
              <a:t>64</a:t>
            </a:fld>
            <a:endParaRPr lang="en-US" sz="1200"/>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3" rIns="91428" bIns="45713"/>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EB62F3-F1AD-5043-8DA4-62A9D781D359}" type="slidenum">
              <a:rPr lang="en-US" sz="1200"/>
              <a:pPr/>
              <a:t>65</a:t>
            </a:fld>
            <a:endParaRPr lang="en-US" sz="1200"/>
          </a:p>
        </p:txBody>
      </p:sp>
      <p:sp>
        <p:nvSpPr>
          <p:cNvPr id="124930" name="Rectangle 2"/>
          <p:cNvSpPr>
            <a:spLocks noGrp="1" noRot="1" noChangeAspect="1" noChangeArrowheads="1"/>
          </p:cNvSpPr>
          <p:nvPr>
            <p:ph type="sldImg"/>
          </p:nvPr>
        </p:nvSpPr>
        <p:spPr>
          <a:xfrm>
            <a:off x="1130300" y="674688"/>
            <a:ext cx="4597400" cy="3448050"/>
          </a:xfrm>
          <a:solidFill>
            <a:srgbClr val="FFFFFF"/>
          </a:solidFill>
          <a:ln/>
        </p:spPr>
      </p:sp>
      <p:sp>
        <p:nvSpPr>
          <p:cNvPr id="124931" name="Rectangle 3"/>
          <p:cNvSpPr>
            <a:spLocks noGrp="1" noChangeArrowheads="1"/>
          </p:cNvSpPr>
          <p:nvPr>
            <p:ph type="body" idx="1"/>
          </p:nvPr>
        </p:nvSpPr>
        <p:spPr>
          <a:xfrm>
            <a:off x="914400" y="4348163"/>
            <a:ext cx="5029200" cy="412115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0603F9-59A4-584A-8AA7-61C2ACFB87C5}" type="slidenum">
              <a:rPr lang="en-US" sz="1200"/>
              <a:pPr/>
              <a:t>66</a:t>
            </a:fld>
            <a:endParaRPr lang="en-US" sz="1200"/>
          </a:p>
        </p:txBody>
      </p:sp>
      <p:sp>
        <p:nvSpPr>
          <p:cNvPr id="126978" name="Rectangle 2"/>
          <p:cNvSpPr>
            <a:spLocks noGrp="1" noRot="1" noChangeAspect="1" noChangeArrowheads="1"/>
          </p:cNvSpPr>
          <p:nvPr>
            <p:ph type="sldImg"/>
          </p:nvPr>
        </p:nvSpPr>
        <p:spPr>
          <a:xfrm>
            <a:off x="1104900" y="676275"/>
            <a:ext cx="4603750" cy="3452813"/>
          </a:xfrm>
          <a:solidFill>
            <a:srgbClr val="FFFFFF"/>
          </a:solidFill>
          <a:ln/>
        </p:spPr>
      </p:sp>
      <p:sp>
        <p:nvSpPr>
          <p:cNvPr id="12697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5FE4A43-F6BA-2C4E-A90D-F36A73AB5AA4}" type="slidenum">
              <a:rPr lang="en-US" sz="1200"/>
              <a:pPr/>
              <a:t>67</a:t>
            </a:fld>
            <a:endParaRPr lang="en-US" sz="1200"/>
          </a:p>
        </p:txBody>
      </p:sp>
      <p:sp>
        <p:nvSpPr>
          <p:cNvPr id="129026" name="Rectangle 2"/>
          <p:cNvSpPr>
            <a:spLocks noGrp="1" noRot="1" noChangeAspect="1" noChangeArrowheads="1"/>
          </p:cNvSpPr>
          <p:nvPr>
            <p:ph type="sldImg"/>
          </p:nvPr>
        </p:nvSpPr>
        <p:spPr>
          <a:xfrm>
            <a:off x="1104900" y="676275"/>
            <a:ext cx="4603750" cy="3452813"/>
          </a:xfrm>
          <a:solidFill>
            <a:srgbClr val="FFFFFF"/>
          </a:solidFill>
          <a:ln/>
        </p:spPr>
      </p:sp>
      <p:sp>
        <p:nvSpPr>
          <p:cNvPr id="12902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31B58A-3B87-A740-A1BB-866634985211}" type="slidenum">
              <a:rPr lang="en-US" sz="1200"/>
              <a:pPr/>
              <a:t>68</a:t>
            </a:fld>
            <a:endParaRPr lang="en-US" sz="1200"/>
          </a:p>
        </p:txBody>
      </p:sp>
      <p:sp>
        <p:nvSpPr>
          <p:cNvPr id="131074" name="Rectangle 2"/>
          <p:cNvSpPr>
            <a:spLocks noGrp="1" noRot="1" noChangeAspect="1" noChangeArrowheads="1"/>
          </p:cNvSpPr>
          <p:nvPr>
            <p:ph type="sldImg"/>
          </p:nvPr>
        </p:nvSpPr>
        <p:spPr>
          <a:xfrm>
            <a:off x="1104900" y="676275"/>
            <a:ext cx="4603750" cy="3452813"/>
          </a:xfrm>
          <a:solidFill>
            <a:srgbClr val="FFFFFF"/>
          </a:solidFill>
          <a:ln/>
        </p:spPr>
      </p:sp>
      <p:sp>
        <p:nvSpPr>
          <p:cNvPr id="13107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8B142B-DB1A-FA45-9C0A-22CAAA72898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49509F-A52F-E940-BE58-45A095BFB142}" type="slidenum">
              <a:rPr lang="en-US" sz="1200"/>
              <a:pPr/>
              <a:t>69</a:t>
            </a:fld>
            <a:endParaRPr lang="en-US" sz="1200"/>
          </a:p>
        </p:txBody>
      </p:sp>
      <p:sp>
        <p:nvSpPr>
          <p:cNvPr id="133122" name="Rectangle 2"/>
          <p:cNvSpPr>
            <a:spLocks noGrp="1" noRot="1" noChangeAspect="1" noChangeArrowheads="1"/>
          </p:cNvSpPr>
          <p:nvPr>
            <p:ph type="sldImg"/>
          </p:nvPr>
        </p:nvSpPr>
        <p:spPr>
          <a:xfrm>
            <a:off x="1104900" y="676275"/>
            <a:ext cx="4603750" cy="3452813"/>
          </a:xfrm>
          <a:solidFill>
            <a:srgbClr val="FFFFFF"/>
          </a:solidFill>
          <a:ln/>
        </p:spPr>
      </p:sp>
      <p:sp>
        <p:nvSpPr>
          <p:cNvPr id="13312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E55915-696D-E74A-BEDB-4784D96F9517}" type="slidenum">
              <a:rPr lang="en-US" sz="1200"/>
              <a:pPr/>
              <a:t>70</a:t>
            </a:fld>
            <a:endParaRPr lang="en-US" sz="1200"/>
          </a:p>
        </p:txBody>
      </p:sp>
      <p:sp>
        <p:nvSpPr>
          <p:cNvPr id="135170" name="Rectangle 2"/>
          <p:cNvSpPr>
            <a:spLocks noGrp="1" noRot="1" noChangeAspect="1" noChangeArrowheads="1"/>
          </p:cNvSpPr>
          <p:nvPr>
            <p:ph type="sldImg"/>
          </p:nvPr>
        </p:nvSpPr>
        <p:spPr>
          <a:xfrm>
            <a:off x="1104900" y="676275"/>
            <a:ext cx="4603750" cy="3452813"/>
          </a:xfrm>
          <a:solidFill>
            <a:srgbClr val="FFFFFF"/>
          </a:solidFill>
          <a:ln/>
        </p:spPr>
      </p:sp>
      <p:sp>
        <p:nvSpPr>
          <p:cNvPr id="13517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7AF73E-4178-2749-A425-94D48E96106E}" type="slidenum">
              <a:rPr lang="en-US" sz="1200"/>
              <a:pPr/>
              <a:t>71</a:t>
            </a:fld>
            <a:endParaRPr lang="en-US" sz="1200"/>
          </a:p>
        </p:txBody>
      </p:sp>
      <p:sp>
        <p:nvSpPr>
          <p:cNvPr id="137218" name="Rectangle 2"/>
          <p:cNvSpPr>
            <a:spLocks noGrp="1" noRot="1" noChangeAspect="1" noChangeArrowheads="1"/>
          </p:cNvSpPr>
          <p:nvPr>
            <p:ph type="sldImg"/>
          </p:nvPr>
        </p:nvSpPr>
        <p:spPr>
          <a:xfrm>
            <a:off x="1104900" y="676275"/>
            <a:ext cx="4603750" cy="3452813"/>
          </a:xfrm>
          <a:solidFill>
            <a:srgbClr val="FFFFFF"/>
          </a:solidFill>
          <a:ln/>
        </p:spPr>
      </p:sp>
      <p:sp>
        <p:nvSpPr>
          <p:cNvPr id="13721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B3B893-E04B-194A-8AF3-6452BF705322}" type="slidenum">
              <a:rPr lang="en-US" sz="1200"/>
              <a:pPr/>
              <a:t>72</a:t>
            </a:fld>
            <a:endParaRPr lang="en-US" sz="1200"/>
          </a:p>
        </p:txBody>
      </p:sp>
      <p:sp>
        <p:nvSpPr>
          <p:cNvPr id="139266" name="Rectangle 2"/>
          <p:cNvSpPr>
            <a:spLocks noGrp="1" noRot="1" noChangeAspect="1" noChangeArrowheads="1"/>
          </p:cNvSpPr>
          <p:nvPr>
            <p:ph type="sldImg"/>
          </p:nvPr>
        </p:nvSpPr>
        <p:spPr>
          <a:xfrm>
            <a:off x="1104900" y="676275"/>
            <a:ext cx="4603750" cy="3452813"/>
          </a:xfrm>
          <a:solidFill>
            <a:srgbClr val="FFFFFF"/>
          </a:solidFill>
          <a:ln/>
        </p:spPr>
      </p:sp>
      <p:sp>
        <p:nvSpPr>
          <p:cNvPr id="13926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D783D1-C2A5-7744-B5C6-5599E9E8FB2D}" type="slidenum">
              <a:rPr lang="en-US" sz="1200"/>
              <a:pPr/>
              <a:t>73</a:t>
            </a:fld>
            <a:endParaRPr lang="en-US" sz="1200"/>
          </a:p>
        </p:txBody>
      </p:sp>
      <p:sp>
        <p:nvSpPr>
          <p:cNvPr id="141314" name="Rectangle 2"/>
          <p:cNvSpPr>
            <a:spLocks noGrp="1" noRot="1" noChangeAspect="1" noChangeArrowheads="1"/>
          </p:cNvSpPr>
          <p:nvPr>
            <p:ph type="sldImg"/>
          </p:nvPr>
        </p:nvSpPr>
        <p:spPr>
          <a:xfrm>
            <a:off x="1104900" y="676275"/>
            <a:ext cx="4603750" cy="3452813"/>
          </a:xfrm>
          <a:solidFill>
            <a:srgbClr val="FFFFFF"/>
          </a:solidFill>
          <a:ln/>
        </p:spPr>
      </p:sp>
      <p:sp>
        <p:nvSpPr>
          <p:cNvPr id="14131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9BB2FB-403F-3A40-8582-B842DE6FC60C}" type="slidenum">
              <a:rPr lang="en-US" sz="1200"/>
              <a:pPr/>
              <a:t>74</a:t>
            </a:fld>
            <a:endParaRPr lang="en-US" sz="1200"/>
          </a:p>
        </p:txBody>
      </p:sp>
      <p:sp>
        <p:nvSpPr>
          <p:cNvPr id="143362" name="Rectangle 2"/>
          <p:cNvSpPr>
            <a:spLocks noGrp="1" noRot="1" noChangeAspect="1" noChangeArrowheads="1"/>
          </p:cNvSpPr>
          <p:nvPr>
            <p:ph type="sldImg"/>
          </p:nvPr>
        </p:nvSpPr>
        <p:spPr>
          <a:xfrm>
            <a:off x="1104900" y="676275"/>
            <a:ext cx="4603750" cy="3452813"/>
          </a:xfrm>
          <a:solidFill>
            <a:srgbClr val="FFFFFF"/>
          </a:solidFill>
          <a:ln/>
        </p:spPr>
      </p:sp>
      <p:sp>
        <p:nvSpPr>
          <p:cNvPr id="14336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3C372C-E49E-3845-B5FC-8A2A48E37555}" type="slidenum">
              <a:rPr lang="en-US" sz="1200"/>
              <a:pPr/>
              <a:t>75</a:t>
            </a:fld>
            <a:endParaRPr lang="en-US" sz="1200"/>
          </a:p>
        </p:txBody>
      </p:sp>
      <p:sp>
        <p:nvSpPr>
          <p:cNvPr id="145410" name="Rectangle 2"/>
          <p:cNvSpPr>
            <a:spLocks noGrp="1" noRot="1" noChangeAspect="1" noChangeArrowheads="1"/>
          </p:cNvSpPr>
          <p:nvPr>
            <p:ph type="sldImg"/>
          </p:nvPr>
        </p:nvSpPr>
        <p:spPr>
          <a:xfrm>
            <a:off x="1104900" y="676275"/>
            <a:ext cx="4603750" cy="3452813"/>
          </a:xfrm>
          <a:solidFill>
            <a:srgbClr val="FFFFFF"/>
          </a:solidFill>
          <a:ln/>
        </p:spPr>
      </p:sp>
      <p:sp>
        <p:nvSpPr>
          <p:cNvPr id="1454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59167A-D843-084F-BF94-6FD0346147F8}" type="slidenum">
              <a:rPr lang="en-US" sz="1200"/>
              <a:pPr/>
              <a:t>76</a:t>
            </a:fld>
            <a:endParaRPr lang="en-US" sz="1200"/>
          </a:p>
        </p:txBody>
      </p:sp>
      <p:sp>
        <p:nvSpPr>
          <p:cNvPr id="147458" name="Rectangle 2"/>
          <p:cNvSpPr>
            <a:spLocks noGrp="1" noRot="1" noChangeAspect="1" noChangeArrowheads="1"/>
          </p:cNvSpPr>
          <p:nvPr>
            <p:ph type="sldImg"/>
          </p:nvPr>
        </p:nvSpPr>
        <p:spPr>
          <a:xfrm>
            <a:off x="1104900" y="676275"/>
            <a:ext cx="4603750" cy="3452813"/>
          </a:xfrm>
          <a:solidFill>
            <a:srgbClr val="FFFFFF"/>
          </a:solidFill>
          <a:ln/>
        </p:spPr>
      </p:sp>
      <p:sp>
        <p:nvSpPr>
          <p:cNvPr id="14745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841235-A423-AC40-A143-15CA704DB67F}" type="slidenum">
              <a:rPr lang="en-US" sz="1200"/>
              <a:pPr/>
              <a:t>77</a:t>
            </a:fld>
            <a:endParaRPr lang="en-US" sz="1200"/>
          </a:p>
        </p:txBody>
      </p:sp>
      <p:sp>
        <p:nvSpPr>
          <p:cNvPr id="149506" name="Rectangle 2"/>
          <p:cNvSpPr>
            <a:spLocks noGrp="1" noRot="1" noChangeAspect="1" noChangeArrowheads="1"/>
          </p:cNvSpPr>
          <p:nvPr>
            <p:ph type="sldImg"/>
          </p:nvPr>
        </p:nvSpPr>
        <p:spPr>
          <a:xfrm>
            <a:off x="1104900" y="676275"/>
            <a:ext cx="4603750" cy="3452813"/>
          </a:xfrm>
          <a:solidFill>
            <a:srgbClr val="FFFFFF"/>
          </a:solidFill>
          <a:ln/>
        </p:spPr>
      </p:sp>
      <p:sp>
        <p:nvSpPr>
          <p:cNvPr id="14950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4E62E6-BA68-7F41-968A-D6D077CBB354}" type="slidenum">
              <a:rPr lang="en-US" sz="1200"/>
              <a:pPr/>
              <a:t>78</a:t>
            </a:fld>
            <a:endParaRPr lang="en-US" sz="1200"/>
          </a:p>
        </p:txBody>
      </p:sp>
      <p:sp>
        <p:nvSpPr>
          <p:cNvPr id="151554" name="Rectangle 2"/>
          <p:cNvSpPr>
            <a:spLocks noGrp="1" noRot="1" noChangeAspect="1" noChangeArrowheads="1"/>
          </p:cNvSpPr>
          <p:nvPr>
            <p:ph type="sldImg"/>
          </p:nvPr>
        </p:nvSpPr>
        <p:spPr>
          <a:xfrm>
            <a:off x="1103313" y="676275"/>
            <a:ext cx="4603750" cy="3452813"/>
          </a:xfrm>
          <a:solidFill>
            <a:srgbClr val="FFFFFF"/>
          </a:solidFill>
          <a:ln/>
        </p:spPr>
      </p:sp>
      <p:sp>
        <p:nvSpPr>
          <p:cNvPr id="1515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1BA66D-E8BC-5642-B1A4-610CCA8B30C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2946" name="Rectangle 2"/>
          <p:cNvSpPr>
            <a:spLocks noGrp="1" noRot="1" noChangeAspect="1" noChangeArrowheads="1"/>
          </p:cNvSpPr>
          <p:nvPr>
            <p:ph type="sldImg"/>
          </p:nvPr>
        </p:nvSpPr>
        <p:spPr>
          <a:xfrm>
            <a:off x="1103313" y="676275"/>
            <a:ext cx="4603750" cy="3452813"/>
          </a:xfrm>
          <a:solidFill>
            <a:srgbClr val="FFFFFF"/>
          </a:solidFill>
          <a:ln/>
        </p:spPr>
      </p:sp>
      <p:sp>
        <p:nvSpPr>
          <p:cNvPr id="829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BE846C-932B-2843-858F-5422202E45DE}" type="slidenum">
              <a:rPr lang="en-US" sz="1200"/>
              <a:pPr/>
              <a:t>79</a:t>
            </a:fld>
            <a:endParaRPr lang="en-US" sz="1200"/>
          </a:p>
        </p:txBody>
      </p:sp>
      <p:sp>
        <p:nvSpPr>
          <p:cNvPr id="153602" name="Rectangle 2"/>
          <p:cNvSpPr>
            <a:spLocks noGrp="1" noRot="1" noChangeAspect="1" noChangeArrowheads="1"/>
          </p:cNvSpPr>
          <p:nvPr>
            <p:ph type="sldImg"/>
          </p:nvPr>
        </p:nvSpPr>
        <p:spPr>
          <a:xfrm>
            <a:off x="1104900" y="676275"/>
            <a:ext cx="4603750" cy="3452813"/>
          </a:xfrm>
          <a:solidFill>
            <a:srgbClr val="FFFFFF"/>
          </a:solidFill>
          <a:ln/>
        </p:spPr>
      </p:sp>
      <p:sp>
        <p:nvSpPr>
          <p:cNvPr id="1536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8C7433-148D-544A-959C-49B6BA130A8E}" type="slidenum">
              <a:rPr lang="en-US" sz="1200"/>
              <a:pPr/>
              <a:t>80</a:t>
            </a:fld>
            <a:endParaRPr lang="en-US" sz="1200"/>
          </a:p>
        </p:txBody>
      </p:sp>
      <p:sp>
        <p:nvSpPr>
          <p:cNvPr id="155650" name="Rectangle 2"/>
          <p:cNvSpPr>
            <a:spLocks noGrp="1" noRot="1" noChangeAspect="1" noChangeArrowheads="1"/>
          </p:cNvSpPr>
          <p:nvPr>
            <p:ph type="sldImg"/>
          </p:nvPr>
        </p:nvSpPr>
        <p:spPr>
          <a:xfrm>
            <a:off x="1104900" y="676275"/>
            <a:ext cx="4603750" cy="3452813"/>
          </a:xfrm>
          <a:solidFill>
            <a:srgbClr val="FFFFFF"/>
          </a:solidFill>
          <a:ln/>
        </p:spPr>
      </p:sp>
      <p:sp>
        <p:nvSpPr>
          <p:cNvPr id="15565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ES Eschatology (Future) in Arabic</a:t>
            </a:r>
          </a:p>
        </p:txBody>
      </p:sp>
    </p:spTree>
    <p:extLst>
      <p:ext uri="{BB962C8B-B14F-4D97-AF65-F5344CB8AC3E}">
        <p14:creationId xmlns:p14="http://schemas.microsoft.com/office/powerpoint/2010/main" val="18168761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4544BB-BD86-9E48-94BD-2F964CE2D19F}" type="slidenum">
              <a:rPr lang="en-US" sz="1200" b="1">
                <a:solidFill>
                  <a:srgbClr val="000000"/>
                </a:solidFill>
                <a:latin typeface="Arial" charset="0"/>
              </a:rPr>
              <a:pPr eaLnBrk="1" hangingPunct="1"/>
              <a:t>82</a:t>
            </a:fld>
            <a:endParaRPr lang="en-US" sz="1200" b="1">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CD470A-CD55-2749-8912-7F85A8EDD7C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983F86-B418-514A-A813-E3B01F8F0A2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70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945A86-5D7B-C34F-A8D7-11131DF5748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1.xml"/><Relationship Id="rId4" Type="http://schemas.openxmlformats.org/officeDocument/2006/relationships/image" Target="../media/image7.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1.xml"/><Relationship Id="rId4" Type="http://schemas.openxmlformats.org/officeDocument/2006/relationships/image" Target="../media/image13.jpe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1.xml"/><Relationship Id="rId4" Type="http://schemas.openxmlformats.org/officeDocument/2006/relationships/image" Target="../media/image16.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1.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3.jpeg"/><Relationship Id="rId1" Type="http://schemas.openxmlformats.org/officeDocument/2006/relationships/slideMaster" Target="../slideMasters/slideMaster21.xml"/><Relationship Id="rId4" Type="http://schemas.openxmlformats.org/officeDocument/2006/relationships/image" Target="../media/image12.jpeg"/></Relationships>
</file>

<file path=ppt/slideLayouts/_rels/slideLayout70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1.xml"/><Relationship Id="rId4" Type="http://schemas.openxmlformats.org/officeDocument/2006/relationships/image" Target="../media/image13.jpeg"/></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1.xml"/></Relationships>
</file>

<file path=ppt/slideLayouts/_rels/slideLayout70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1.xml"/><Relationship Id="rId4" Type="http://schemas.openxmlformats.org/officeDocument/2006/relationships/image" Target="../media/image13.jpeg"/></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1.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1.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1.xml"/></Relationships>
</file>

<file path=ppt/slideLayouts/_rels/slideLayout70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1.xml"/><Relationship Id="rId4" Type="http://schemas.openxmlformats.org/officeDocument/2006/relationships/image" Target="../media/image13.jpeg"/></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1.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7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79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79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80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80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1.xml"/></Relationships>
</file>

<file path=ppt/slideLayouts/_rels/slideLayout8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8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8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8.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pPr>
                <a:defRPr/>
              </a:pPr>
              <a:t>‹#›</a:t>
            </a:fld>
            <a:endParaRPr lang="en-US"/>
          </a:p>
        </p:txBody>
      </p:sp>
    </p:spTree>
    <p:extLst>
      <p:ext uri="{BB962C8B-B14F-4D97-AF65-F5344CB8AC3E}">
        <p14:creationId xmlns:p14="http://schemas.microsoft.com/office/powerpoint/2010/main" val="288697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pPr>
                <a:defRPr/>
              </a:pPr>
              <a:t>‹#›</a:t>
            </a:fld>
            <a:endParaRPr lang="en-US"/>
          </a:p>
        </p:txBody>
      </p:sp>
    </p:spTree>
    <p:extLst>
      <p:ext uri="{BB962C8B-B14F-4D97-AF65-F5344CB8AC3E}">
        <p14:creationId xmlns:p14="http://schemas.microsoft.com/office/powerpoint/2010/main" val="517771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337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latin typeface="Aria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A396028A-E68B-AC46-88B8-7F3DC9E0918E}"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805327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688B77C-3DE9-514B-9B83-6A79626DE5A7}"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08806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C0081B6-69C5-6B4C-BCA1-445CC8BCD3B8}"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2451686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E6267522-C44E-E94B-8317-505AFBC9150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4820218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71"/>
          <p:cNvSpPr>
            <a:spLocks noGrp="1" noChangeArrowheads="1"/>
          </p:cNvSpPr>
          <p:nvPr>
            <p:ph type="sldNum" sz="quarter" idx="12"/>
          </p:nvPr>
        </p:nvSpPr>
        <p:spPr>
          <a:ln/>
        </p:spPr>
        <p:txBody>
          <a:bodyPr/>
          <a:lstStyle>
            <a:lvl1pPr>
              <a:defRPr/>
            </a:lvl1pPr>
          </a:lstStyle>
          <a:p>
            <a:fld id="{CFC40E04-9084-2A4C-A231-F24D797B277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8832438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3282F323-272E-B243-B770-C16E8B0EDE6D}"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5481789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71"/>
          <p:cNvSpPr>
            <a:spLocks noGrp="1" noChangeArrowheads="1"/>
          </p:cNvSpPr>
          <p:nvPr>
            <p:ph type="sldNum" sz="quarter" idx="12"/>
          </p:nvPr>
        </p:nvSpPr>
        <p:spPr>
          <a:ln/>
        </p:spPr>
        <p:txBody>
          <a:bodyPr/>
          <a:lstStyle>
            <a:lvl1pPr>
              <a:defRPr/>
            </a:lvl1pPr>
          </a:lstStyle>
          <a:p>
            <a:fld id="{12BD8539-64EB-854E-AB38-D5C6F4E9FCE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4019267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08471418-BC75-694D-9919-DEBC4E53F4E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1228432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7D2F988E-9414-5A4D-926D-7C61A7DCDFF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5516034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1E6C7165-6B16-AC43-935E-83670B065C3B}"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94030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pPr>
                <a:defRPr/>
              </a:pPr>
              <a:t>‹#›</a:t>
            </a:fld>
            <a:endParaRPr lang="en-US"/>
          </a:p>
        </p:txBody>
      </p:sp>
    </p:spTree>
    <p:extLst>
      <p:ext uri="{BB962C8B-B14F-4D97-AF65-F5344CB8AC3E}">
        <p14:creationId xmlns:p14="http://schemas.microsoft.com/office/powerpoint/2010/main" val="1518732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A06D5BF7-B2CD-2745-9211-C6B18DEB32C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9511439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81159E9B-65F6-EE44-8197-22BC723FD7D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4816624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71"/>
          <p:cNvSpPr>
            <a:spLocks noGrp="1" noChangeArrowheads="1"/>
          </p:cNvSpPr>
          <p:nvPr>
            <p:ph type="sldNum" sz="quarter" idx="12"/>
          </p:nvPr>
        </p:nvSpPr>
        <p:spPr>
          <a:ln/>
        </p:spPr>
        <p:txBody>
          <a:bodyPr/>
          <a:lstStyle>
            <a:lvl1pPr>
              <a:defRPr/>
            </a:lvl1pPr>
          </a:lstStyle>
          <a:p>
            <a:fld id="{912A509C-1FD8-C340-945D-F484F85253F5}"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5613392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C71FB22D-81DE-E649-9472-2B7AD2F9DA94}"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4155115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9C6E5ACD-BD47-764C-A0D8-55D787A46B1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1595816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74649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08892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53770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523003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20594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pPr>
                <a:defRPr/>
              </a:pPr>
              <a:t>‹#›</a:t>
            </a:fld>
            <a:endParaRPr lang="en-US"/>
          </a:p>
        </p:txBody>
      </p:sp>
    </p:spTree>
    <p:extLst>
      <p:ext uri="{BB962C8B-B14F-4D97-AF65-F5344CB8AC3E}">
        <p14:creationId xmlns:p14="http://schemas.microsoft.com/office/powerpoint/2010/main" val="2088582940"/>
      </p:ext>
    </p:extLst>
  </p:cSld>
  <p:clrMapOvr>
    <a:masterClrMapping/>
  </p:clrMapOvr>
  <p:transition advClick="0" advTm="5000"/>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697819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476493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65225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30341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3726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61508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38926593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20215698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3671032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3355380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pPr>
                <a:defRPr/>
              </a:pPr>
              <a:t>‹#›</a:t>
            </a:fld>
            <a:endParaRPr lang="en-US"/>
          </a:p>
        </p:txBody>
      </p:sp>
    </p:spTree>
    <p:extLst>
      <p:ext uri="{BB962C8B-B14F-4D97-AF65-F5344CB8AC3E}">
        <p14:creationId xmlns:p14="http://schemas.microsoft.com/office/powerpoint/2010/main" val="1909017940"/>
      </p:ext>
    </p:extLst>
  </p:cSld>
  <p:clrMapOvr>
    <a:masterClrMapping/>
  </p:clrMapOvr>
  <p:transition advClick="0" advTm="5000"/>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19979228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1"/>
            </a:lvl1pPr>
          </a:lstStyle>
          <a:p>
            <a:pPr>
              <a:defRPr/>
            </a:pPr>
            <a:endParaRPr lang="en-US"/>
          </a:p>
        </p:txBody>
      </p:sp>
      <p:sp>
        <p:nvSpPr>
          <p:cNvPr id="5" name="Rectangle 1029"/>
          <p:cNvSpPr>
            <a:spLocks noGrp="1" noChangeArrowheads="1"/>
          </p:cNvSpPr>
          <p:nvPr>
            <p:ph type="ftr" sz="quarter" idx="11"/>
          </p:nvPr>
        </p:nvSpPr>
        <p:spPr/>
        <p:txBody>
          <a:bodyPr/>
          <a:lstStyle>
            <a:lvl1pPr>
              <a:defRPr b="1"/>
            </a:lvl1pPr>
          </a:lstStyle>
          <a:p>
            <a:pPr>
              <a:defRPr/>
            </a:pPr>
            <a:endParaRPr lang="en-US"/>
          </a:p>
        </p:txBody>
      </p:sp>
      <p:sp>
        <p:nvSpPr>
          <p:cNvPr id="6" name="Rectangle 1030"/>
          <p:cNvSpPr>
            <a:spLocks noGrp="1" noChangeArrowheads="1"/>
          </p:cNvSpPr>
          <p:nvPr>
            <p:ph type="sldNum" sz="quarter" idx="12"/>
          </p:nvPr>
        </p:nvSpPr>
        <p:spPr/>
        <p:txBody>
          <a:bodyPr/>
          <a:lstStyle>
            <a:lvl1pPr>
              <a:defRPr b="1">
                <a:latin typeface="Times New Roman" charset="0"/>
              </a:defRPr>
            </a:lvl1pPr>
          </a:lstStyle>
          <a:p>
            <a:pPr>
              <a:defRPr/>
            </a:pPr>
            <a:fld id="{912AB7AE-D34C-B849-99EC-1C5B44E5F9A6}" type="slidenum">
              <a:rPr lang="en-US"/>
              <a:pPr>
                <a:defRPr/>
              </a:pPr>
              <a:t>‹#›</a:t>
            </a:fld>
            <a:endParaRPr lang="en-US"/>
          </a:p>
        </p:txBody>
      </p:sp>
    </p:spTree>
    <p:extLst>
      <p:ext uri="{BB962C8B-B14F-4D97-AF65-F5344CB8AC3E}">
        <p14:creationId xmlns:p14="http://schemas.microsoft.com/office/powerpoint/2010/main" val="11819386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35519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94693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6231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245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2492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7064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7797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071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pPr>
                <a:defRPr/>
              </a:pPr>
              <a:t>‹#›</a:t>
            </a:fld>
            <a:endParaRPr lang="en-US"/>
          </a:p>
        </p:txBody>
      </p:sp>
    </p:spTree>
    <p:extLst>
      <p:ext uri="{BB962C8B-B14F-4D97-AF65-F5344CB8AC3E}">
        <p14:creationId xmlns:p14="http://schemas.microsoft.com/office/powerpoint/2010/main" val="1674465981"/>
      </p:ext>
    </p:extLst>
  </p:cSld>
  <p:clrMapOvr>
    <a:masterClrMapping/>
  </p:clrMapOvr>
  <p:transition advClick="0" advTm="5000"/>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0420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7586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2347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7482627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6914186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0762556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047526132"/>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74669353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2353226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100054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pPr>
                <a:defRPr/>
              </a:pPr>
              <a:t>‹#›</a:t>
            </a:fld>
            <a:endParaRPr lang="en-US"/>
          </a:p>
        </p:txBody>
      </p:sp>
    </p:spTree>
    <p:extLst>
      <p:ext uri="{BB962C8B-B14F-4D97-AF65-F5344CB8AC3E}">
        <p14:creationId xmlns:p14="http://schemas.microsoft.com/office/powerpoint/2010/main" val="759595574"/>
      </p:ext>
    </p:extLst>
  </p:cSld>
  <p:clrMapOvr>
    <a:masterClrMapping/>
  </p:clrMapOvr>
  <p:transition advClick="0" advTm="5000"/>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9080043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0112298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4045084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78681585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35845149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16667901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11986580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3650688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81450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9386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pPr>
                <a:defRPr/>
              </a:pPr>
              <a:t>‹#›</a:t>
            </a:fld>
            <a:endParaRPr lang="en-US"/>
          </a:p>
        </p:txBody>
      </p:sp>
    </p:spTree>
    <p:extLst>
      <p:ext uri="{BB962C8B-B14F-4D97-AF65-F5344CB8AC3E}">
        <p14:creationId xmlns:p14="http://schemas.microsoft.com/office/powerpoint/2010/main" val="3538789148"/>
      </p:ext>
    </p:extLst>
  </p:cSld>
  <p:clrMapOvr>
    <a:masterClrMapping/>
  </p:clrMapOvr>
  <p:transition advClick="0" advTm="5000"/>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906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2235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22967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9486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3253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9701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9363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2083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07884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5592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pPr>
                <a:defRPr/>
              </a:pPr>
              <a:t>‹#›</a:t>
            </a:fld>
            <a:endParaRPr lang="en-US"/>
          </a:p>
        </p:txBody>
      </p:sp>
    </p:spTree>
    <p:extLst>
      <p:ext uri="{BB962C8B-B14F-4D97-AF65-F5344CB8AC3E}">
        <p14:creationId xmlns:p14="http://schemas.microsoft.com/office/powerpoint/2010/main" val="2456904268"/>
      </p:ext>
    </p:extLst>
  </p:cSld>
  <p:clrMapOvr>
    <a:masterClrMapping/>
  </p:clrMapOvr>
  <p:transition advClick="0" advTm="5000"/>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74987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98894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6585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9828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2672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275378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8575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3883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3220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271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pPr>
                <a:defRPr/>
              </a:pPr>
              <a:t>‹#›</a:t>
            </a:fld>
            <a:endParaRPr lang="en-US"/>
          </a:p>
        </p:txBody>
      </p:sp>
    </p:spTree>
    <p:extLst>
      <p:ext uri="{BB962C8B-B14F-4D97-AF65-F5344CB8AC3E}">
        <p14:creationId xmlns:p14="http://schemas.microsoft.com/office/powerpoint/2010/main" val="1154821299"/>
      </p:ext>
    </p:extLst>
  </p:cSld>
  <p:clrMapOvr>
    <a:masterClrMapping/>
  </p:clrMapOvr>
  <p:transition advClick="0" advTm="5000"/>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15" name="Group 7"/>
          <p:cNvGrpSpPr/>
          <p:nvPr/>
        </p:nvGrpSpPr>
        <p:grpSpPr>
          <a:xfrm>
            <a:off x="0" y="0"/>
            <a:ext cx="6362700" cy="6858000"/>
            <a:chOff x="0" y="0"/>
            <a:chExt cx="6362700" cy="6858000"/>
          </a:xfrm>
        </p:grpSpPr>
        <p:pic>
          <p:nvPicPr>
            <p:cNvPr id="13"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14"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16"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1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1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xfrm>
            <a:off x="8613492" y="6569176"/>
            <a:ext cx="301909" cy="288825"/>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4111148742"/>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6"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27"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4"/>
              </a:buBlip>
            </a:lvl1pPr>
            <a:lvl2pPr>
              <a:buBlip>
                <a:blip r:embed="rId5"/>
              </a:buBlip>
            </a:lvl2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4393012"/>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7190601"/>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74779144"/>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2890714"/>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87032350"/>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3"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74"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82471688"/>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9290943"/>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9"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90"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9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62144227"/>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9"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10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6547653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pPr>
                <a:defRPr/>
              </a:pPr>
              <a:t>‹#›</a:t>
            </a:fld>
            <a:endParaRPr lang="en-US"/>
          </a:p>
        </p:txBody>
      </p:sp>
    </p:spTree>
    <p:extLst>
      <p:ext uri="{BB962C8B-B14F-4D97-AF65-F5344CB8AC3E}">
        <p14:creationId xmlns:p14="http://schemas.microsoft.com/office/powerpoint/2010/main" val="2524814299"/>
      </p:ext>
    </p:extLst>
  </p:cSld>
  <p:clrMapOvr>
    <a:masterClrMapping/>
  </p:clrMapOvr>
  <p:transition advClick="0" advTm="5000"/>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0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1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65013801"/>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1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9"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17676107"/>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1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4482666"/>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3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60636156"/>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1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48"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27575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56"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64852198"/>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06914626"/>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171"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7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7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1785168"/>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18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47658843"/>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6181427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pPr>
                <a:defRPr/>
              </a:pPr>
              <a:t>‹#›</a:t>
            </a:fld>
            <a:endParaRPr lang="en-US"/>
          </a:p>
        </p:txBody>
      </p:sp>
    </p:spTree>
    <p:extLst>
      <p:ext uri="{BB962C8B-B14F-4D97-AF65-F5344CB8AC3E}">
        <p14:creationId xmlns:p14="http://schemas.microsoft.com/office/powerpoint/2010/main" val="3579454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pPr>
                <a:defRPr/>
              </a:pPr>
              <a:t>‹#›</a:t>
            </a:fld>
            <a:endParaRPr lang="en-US"/>
          </a:p>
        </p:txBody>
      </p:sp>
    </p:spTree>
    <p:extLst>
      <p:ext uri="{BB962C8B-B14F-4D97-AF65-F5344CB8AC3E}">
        <p14:creationId xmlns:p14="http://schemas.microsoft.com/office/powerpoint/2010/main" val="4259234562"/>
      </p:ext>
    </p:extLst>
  </p:cSld>
  <p:clrMapOvr>
    <a:masterClrMapping/>
  </p:clrMapOvr>
  <p:transition advClick="0" advTm="5000"/>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0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9478771"/>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2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23319473"/>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33224090"/>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229"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12679206"/>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3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52542255"/>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24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1163500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5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5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25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87292728"/>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62570957"/>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4" name="Group 2"/>
          <p:cNvGrpSpPr/>
          <p:nvPr/>
        </p:nvGrpSpPr>
        <p:grpSpPr>
          <a:xfrm>
            <a:off x="0" y="2286000"/>
            <a:ext cx="9144000" cy="3581400"/>
            <a:chOff x="0" y="0"/>
            <a:chExt cx="9144000" cy="3581400"/>
          </a:xfrm>
        </p:grpSpPr>
        <p:sp>
          <p:nvSpPr>
            <p:cNvPr id="271"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2"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3"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4"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5"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6"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7"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8"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79"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0"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1"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2"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3"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4"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5"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6"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7"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8"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89"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0"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1"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2"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3"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4"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5"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6"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7"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8"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299"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0"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1"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2"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3"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4"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5"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6"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7"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8"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09"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0"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1"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2"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3"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4"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5"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6"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7"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8"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19"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0"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1"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2"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3"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4"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5"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6"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7"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8"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29"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0"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1"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2"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33"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335"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336"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337" name="Body Level One…"/>
          <p:cNvSpPr txBox="1">
            <a:spLocks noGrp="1"/>
          </p:cNvSpPr>
          <p:nvPr>
            <p:ph type="body" idx="1"/>
          </p:nvPr>
        </p:nvSpPr>
        <p:spPr>
          <a:xfrm>
            <a:off x="571500" y="1981200"/>
            <a:ext cx="8001000" cy="3810000"/>
          </a:xfrm>
          <a:prstGeom prst="rect">
            <a:avLst/>
          </a:prstGeom>
        </p:spPr>
        <p:txBody>
          <a:bodyPr>
            <a:normAutofit/>
          </a:bodyPr>
          <a:lstStyle>
            <a:lvl1pPr marL="454025" indent="-352425">
              <a:lnSpc>
                <a:spcPct val="110000"/>
              </a:lnSpc>
              <a:buClr>
                <a:srgbClr val="960000"/>
              </a:buClr>
              <a:buChar char="✓"/>
              <a:defRPr>
                <a:solidFill>
                  <a:schemeClr val="accent3">
                    <a:lumOff val="44000"/>
                  </a:schemeClr>
                </a:solidFill>
                <a:latin typeface="+mj-lt"/>
                <a:ea typeface="+mj-ea"/>
                <a:cs typeface="+mj-cs"/>
                <a:sym typeface="Helvetica"/>
              </a:defRPr>
            </a:lvl1pPr>
            <a:lvl2pPr marL="969282" indent="-400957">
              <a:lnSpc>
                <a:spcPct val="110000"/>
              </a:lnSpc>
              <a:buClr>
                <a:srgbClr val="960000"/>
              </a:buClr>
              <a:buChar char="✓"/>
              <a:defRPr>
                <a:solidFill>
                  <a:schemeClr val="accent3">
                    <a:lumOff val="44000"/>
                  </a:schemeClr>
                </a:solidFill>
                <a:latin typeface="+mj-lt"/>
                <a:ea typeface="+mj-ea"/>
                <a:cs typeface="+mj-cs"/>
                <a:sym typeface="Helvetica"/>
              </a:defRPr>
            </a:lvl2pPr>
            <a:lvl3pPr marL="1477433" indent="-423333">
              <a:lnSpc>
                <a:spcPct val="110000"/>
              </a:lnSpc>
              <a:buClr>
                <a:srgbClr val="960000"/>
              </a:buClr>
              <a:buChar char="✓"/>
              <a:defRPr>
                <a:solidFill>
                  <a:schemeClr val="accent3">
                    <a:lumOff val="44000"/>
                  </a:schemeClr>
                </a:solidFill>
                <a:latin typeface="+mj-lt"/>
                <a:ea typeface="+mj-ea"/>
                <a:cs typeface="+mj-cs"/>
                <a:sym typeface="Helvetica"/>
              </a:defRPr>
            </a:lvl3pPr>
            <a:lvl4pPr marL="2025650" indent="-482600">
              <a:lnSpc>
                <a:spcPct val="110000"/>
              </a:lnSpc>
              <a:buClr>
                <a:srgbClr val="960000"/>
              </a:buClr>
              <a:buChar char="✓"/>
              <a:defRPr>
                <a:solidFill>
                  <a:schemeClr val="accent3">
                    <a:lumOff val="44000"/>
                  </a:schemeClr>
                </a:solidFill>
                <a:latin typeface="+mj-lt"/>
                <a:ea typeface="+mj-ea"/>
                <a:cs typeface="+mj-cs"/>
                <a:sym typeface="Helvetica"/>
              </a:defRPr>
            </a:lvl4pPr>
            <a:lvl5pPr marL="2525078" indent="-472439">
              <a:lnSpc>
                <a:spcPct val="110000"/>
              </a:lnSpc>
              <a:buClr>
                <a:srgbClr val="960000"/>
              </a:buClr>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527261500"/>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408" name="Group 2"/>
          <p:cNvGrpSpPr/>
          <p:nvPr/>
        </p:nvGrpSpPr>
        <p:grpSpPr>
          <a:xfrm>
            <a:off x="0" y="2286000"/>
            <a:ext cx="9144000" cy="3581400"/>
            <a:chOff x="0" y="0"/>
            <a:chExt cx="9144000" cy="3581400"/>
          </a:xfrm>
        </p:grpSpPr>
        <p:sp>
          <p:nvSpPr>
            <p:cNvPr id="345"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6"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7"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8"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49"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0"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1"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2"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3"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4"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5"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6"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7"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8"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59"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0"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1"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2"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3"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4"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5"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6"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7"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8"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69"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0"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1"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2"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3"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4"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5"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6"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7"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8"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79"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0"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1"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2"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3"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4"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5"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6"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7"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8"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89"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0"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1"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2"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3"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4"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5"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6"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7"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8"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399"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0"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1"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2"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3"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4"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5"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6"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07"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409"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4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4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110000"/>
              </a:lnSpc>
              <a:spcBef>
                <a:spcPts val="400"/>
              </a:spcBef>
              <a:buSzTx/>
              <a:buNone/>
              <a:defRPr sz="2000">
                <a:solidFill>
                  <a:schemeClr val="accent3">
                    <a:lumOff val="44000"/>
                  </a:schemeClr>
                </a:solidFill>
                <a:latin typeface="+mj-lt"/>
                <a:ea typeface="+mj-ea"/>
                <a:cs typeface="+mj-cs"/>
                <a:sym typeface="Helvetica"/>
              </a:defRPr>
            </a:lvl1pPr>
            <a:lvl2pPr marL="0" indent="457200">
              <a:lnSpc>
                <a:spcPct val="110000"/>
              </a:lnSpc>
              <a:spcBef>
                <a:spcPts val="400"/>
              </a:spcBef>
              <a:buSzTx/>
              <a:buNone/>
              <a:defRPr sz="2000">
                <a:solidFill>
                  <a:schemeClr val="accent3">
                    <a:lumOff val="44000"/>
                  </a:schemeClr>
                </a:solidFill>
                <a:latin typeface="+mj-lt"/>
                <a:ea typeface="+mj-ea"/>
                <a:cs typeface="+mj-cs"/>
                <a:sym typeface="Helvetica"/>
              </a:defRPr>
            </a:lvl2pPr>
            <a:lvl3pPr marL="0" indent="914400">
              <a:lnSpc>
                <a:spcPct val="110000"/>
              </a:lnSpc>
              <a:spcBef>
                <a:spcPts val="400"/>
              </a:spcBef>
              <a:buSzTx/>
              <a:buNone/>
              <a:defRPr sz="2000">
                <a:solidFill>
                  <a:schemeClr val="accent3">
                    <a:lumOff val="44000"/>
                  </a:schemeClr>
                </a:solidFill>
                <a:latin typeface="+mj-lt"/>
                <a:ea typeface="+mj-ea"/>
                <a:cs typeface="+mj-cs"/>
                <a:sym typeface="Helvetica"/>
              </a:defRPr>
            </a:lvl3pPr>
            <a:lvl4pPr marL="0" indent="1371600">
              <a:lnSpc>
                <a:spcPct val="110000"/>
              </a:lnSpc>
              <a:spcBef>
                <a:spcPts val="400"/>
              </a:spcBef>
              <a:buSzTx/>
              <a:buNone/>
              <a:defRPr sz="2000">
                <a:solidFill>
                  <a:schemeClr val="accent3">
                    <a:lumOff val="44000"/>
                  </a:schemeClr>
                </a:solidFill>
                <a:latin typeface="+mj-lt"/>
                <a:ea typeface="+mj-ea"/>
                <a:cs typeface="+mj-cs"/>
                <a:sym typeface="Helvetica"/>
              </a:defRPr>
            </a:lvl4pPr>
            <a:lvl5pPr marL="0" indent="1828800">
              <a:lnSpc>
                <a:spcPct val="110000"/>
              </a:lnSpc>
              <a:spcBef>
                <a:spcPts val="400"/>
              </a:spcBef>
              <a:buSzTx/>
              <a:buNone/>
              <a:defRPr sz="20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12"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14872021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pPr>
                <a:defRPr/>
              </a:pPr>
              <a:t>‹#›</a:t>
            </a:fld>
            <a:endParaRPr lang="en-US"/>
          </a:p>
        </p:txBody>
      </p:sp>
    </p:spTree>
    <p:extLst>
      <p:ext uri="{BB962C8B-B14F-4D97-AF65-F5344CB8AC3E}">
        <p14:creationId xmlns:p14="http://schemas.microsoft.com/office/powerpoint/2010/main" val="3886043669"/>
      </p:ext>
    </p:extLst>
  </p:cSld>
  <p:clrMapOvr>
    <a:masterClrMapping/>
  </p:clrMapOvr>
  <p:transition advClick="0" advTm="5000"/>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00000"/>
        </a:solidFill>
        <a:effectLst/>
      </p:bgPr>
    </p:bg>
    <p:spTree>
      <p:nvGrpSpPr>
        <p:cNvPr id="1" name=""/>
        <p:cNvGrpSpPr/>
        <p:nvPr/>
      </p:nvGrpSpPr>
      <p:grpSpPr>
        <a:xfrm>
          <a:off x="0" y="0"/>
          <a:ext cx="0" cy="0"/>
          <a:chOff x="0" y="0"/>
          <a:chExt cx="0" cy="0"/>
        </a:xfrm>
      </p:grpSpPr>
      <p:grpSp>
        <p:nvGrpSpPr>
          <p:cNvPr id="482" name="Group 2"/>
          <p:cNvGrpSpPr/>
          <p:nvPr/>
        </p:nvGrpSpPr>
        <p:grpSpPr>
          <a:xfrm>
            <a:off x="0" y="2286000"/>
            <a:ext cx="9144000" cy="3581400"/>
            <a:chOff x="0" y="0"/>
            <a:chExt cx="9144000" cy="3581400"/>
          </a:xfrm>
        </p:grpSpPr>
        <p:sp>
          <p:nvSpPr>
            <p:cNvPr id="4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483"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484"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485" name="Body Level One…"/>
          <p:cNvSpPr txBox="1">
            <a:spLocks noGrp="1"/>
          </p:cNvSpPr>
          <p:nvPr>
            <p:ph type="body" sz="half" idx="1"/>
          </p:nvPr>
        </p:nvSpPr>
        <p:spPr>
          <a:xfrm>
            <a:off x="571500" y="1981200"/>
            <a:ext cx="3924300" cy="3810000"/>
          </a:xfrm>
          <a:prstGeom prst="rect">
            <a:avLst/>
          </a:prstGeom>
        </p:spPr>
        <p:txBody>
          <a:bodyPr>
            <a:normAutofit/>
          </a:bodyPr>
          <a:lstStyle>
            <a:lvl1pPr marL="454025" indent="-352425">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1pPr>
            <a:lvl2pPr marL="977636" indent="-409311">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2pPr>
            <a:lvl3pPr marL="1498600" indent="-444500">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3pPr>
            <a:lvl4pPr marL="2012244" indent="-469194">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4pPr>
            <a:lvl5pPr marL="2511954" indent="-459316">
              <a:lnSpc>
                <a:spcPct val="110000"/>
              </a:lnSpc>
              <a:spcBef>
                <a:spcPts val="600"/>
              </a:spcBef>
              <a:buClr>
                <a:srgbClr val="960000"/>
              </a:buClr>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8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528394887"/>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00000"/>
        </a:solidFill>
        <a:effectLst/>
      </p:bgPr>
    </p:bg>
    <p:spTree>
      <p:nvGrpSpPr>
        <p:cNvPr id="1" name=""/>
        <p:cNvGrpSpPr/>
        <p:nvPr/>
      </p:nvGrpSpPr>
      <p:grpSpPr>
        <a:xfrm>
          <a:off x="0" y="0"/>
          <a:ext cx="0" cy="0"/>
          <a:chOff x="0" y="0"/>
          <a:chExt cx="0" cy="0"/>
        </a:xfrm>
      </p:grpSpPr>
      <p:grpSp>
        <p:nvGrpSpPr>
          <p:cNvPr id="556" name="Group 2"/>
          <p:cNvGrpSpPr/>
          <p:nvPr/>
        </p:nvGrpSpPr>
        <p:grpSpPr>
          <a:xfrm>
            <a:off x="0" y="2286000"/>
            <a:ext cx="9144000" cy="3581400"/>
            <a:chOff x="0" y="0"/>
            <a:chExt cx="9144000" cy="3581400"/>
          </a:xfrm>
        </p:grpSpPr>
        <p:sp>
          <p:nvSpPr>
            <p:cNvPr id="493"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4"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5"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6"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7"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8"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499"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0"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1"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2"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3"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4"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5"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6"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7"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8"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09"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0"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1"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2"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3"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4"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5"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6"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7"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8"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19"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0"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1"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2"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3"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4"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5"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6"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7"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8"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29"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0"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1"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2"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3"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4"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5"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6"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7"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8"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39"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0"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1"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2"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3"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4"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5"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6"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7"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8"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49"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0"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1"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2"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3"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4"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55"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557"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558" name="Title Text"/>
          <p:cNvSpPr txBox="1">
            <a:spLocks noGrp="1"/>
          </p:cNvSpPr>
          <p:nvPr>
            <p:ph type="title"/>
          </p:nvPr>
        </p:nvSpPr>
        <p:spPr>
          <a:xfrm>
            <a:off x="457200" y="274638"/>
            <a:ext cx="8229600" cy="1143001"/>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5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110000"/>
              </a:lnSpc>
              <a:spcBef>
                <a:spcPts val="500"/>
              </a:spcBef>
              <a:buSzTx/>
              <a:buNone/>
              <a:defRPr sz="2400" b="1">
                <a:solidFill>
                  <a:schemeClr val="accent3">
                    <a:lumOff val="44000"/>
                  </a:schemeClr>
                </a:solidFill>
                <a:latin typeface="+mj-lt"/>
                <a:ea typeface="+mj-ea"/>
                <a:cs typeface="+mj-cs"/>
                <a:sym typeface="Helvetica"/>
              </a:defRPr>
            </a:lvl1pPr>
            <a:lvl2pPr marL="0" indent="457200">
              <a:lnSpc>
                <a:spcPct val="110000"/>
              </a:lnSpc>
              <a:spcBef>
                <a:spcPts val="500"/>
              </a:spcBef>
              <a:buSzTx/>
              <a:buNone/>
              <a:defRPr sz="2400" b="1">
                <a:solidFill>
                  <a:schemeClr val="accent3">
                    <a:lumOff val="44000"/>
                  </a:schemeClr>
                </a:solidFill>
                <a:latin typeface="+mj-lt"/>
                <a:ea typeface="+mj-ea"/>
                <a:cs typeface="+mj-cs"/>
                <a:sym typeface="Helvetica"/>
              </a:defRPr>
            </a:lvl2pPr>
            <a:lvl3pPr marL="0" indent="914400">
              <a:lnSpc>
                <a:spcPct val="110000"/>
              </a:lnSpc>
              <a:spcBef>
                <a:spcPts val="500"/>
              </a:spcBef>
              <a:buSzTx/>
              <a:buNone/>
              <a:defRPr sz="2400" b="1">
                <a:solidFill>
                  <a:schemeClr val="accent3">
                    <a:lumOff val="44000"/>
                  </a:schemeClr>
                </a:solidFill>
                <a:latin typeface="+mj-lt"/>
                <a:ea typeface="+mj-ea"/>
                <a:cs typeface="+mj-cs"/>
                <a:sym typeface="Helvetica"/>
              </a:defRPr>
            </a:lvl3pPr>
            <a:lvl4pPr marL="0" indent="1371600">
              <a:lnSpc>
                <a:spcPct val="110000"/>
              </a:lnSpc>
              <a:spcBef>
                <a:spcPts val="500"/>
              </a:spcBef>
              <a:buSzTx/>
              <a:buNone/>
              <a:defRPr sz="2400" b="1">
                <a:solidFill>
                  <a:schemeClr val="accent3">
                    <a:lumOff val="44000"/>
                  </a:schemeClr>
                </a:solidFill>
                <a:latin typeface="+mj-lt"/>
                <a:ea typeface="+mj-ea"/>
                <a:cs typeface="+mj-cs"/>
                <a:sym typeface="Helvetica"/>
              </a:defRPr>
            </a:lvl4pPr>
            <a:lvl5pPr marL="0" indent="1828800">
              <a:lnSpc>
                <a:spcPct val="110000"/>
              </a:lnSpc>
              <a:spcBef>
                <a:spcPts val="500"/>
              </a:spcBef>
              <a:buSzTx/>
              <a:buNone/>
              <a:defRPr sz="2400" b="1">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6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110000"/>
              </a:lnSpc>
              <a:spcBef>
                <a:spcPts val="500"/>
              </a:spcBef>
              <a:buSzTx/>
              <a:buNone/>
              <a:defRPr sz="2400" b="1">
                <a:solidFill>
                  <a:schemeClr val="accent3">
                    <a:lumOff val="44000"/>
                  </a:schemeClr>
                </a:solidFill>
                <a:latin typeface="+mj-lt"/>
                <a:ea typeface="+mj-ea"/>
                <a:cs typeface="+mj-cs"/>
                <a:sym typeface="Helvetica"/>
              </a:defRPr>
            </a:pPr>
            <a:endParaRPr/>
          </a:p>
        </p:txBody>
      </p:sp>
      <p:sp>
        <p:nvSpPr>
          <p:cNvPr id="561"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271214355"/>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00000"/>
        </a:solidFill>
        <a:effectLst/>
      </p:bgPr>
    </p:bg>
    <p:spTree>
      <p:nvGrpSpPr>
        <p:cNvPr id="1" name=""/>
        <p:cNvGrpSpPr/>
        <p:nvPr/>
      </p:nvGrpSpPr>
      <p:grpSpPr>
        <a:xfrm>
          <a:off x="0" y="0"/>
          <a:ext cx="0" cy="0"/>
          <a:chOff x="0" y="0"/>
          <a:chExt cx="0" cy="0"/>
        </a:xfrm>
      </p:grpSpPr>
      <p:grpSp>
        <p:nvGrpSpPr>
          <p:cNvPr id="631" name="Group 2"/>
          <p:cNvGrpSpPr/>
          <p:nvPr/>
        </p:nvGrpSpPr>
        <p:grpSpPr>
          <a:xfrm>
            <a:off x="0" y="2286000"/>
            <a:ext cx="9144000" cy="3581400"/>
            <a:chOff x="0" y="0"/>
            <a:chExt cx="9144000" cy="3581400"/>
          </a:xfrm>
        </p:grpSpPr>
        <p:sp>
          <p:nvSpPr>
            <p:cNvPr id="568"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69"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0"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1"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2"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3"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4"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5"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6"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7"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8"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79"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0"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1"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2"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3"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4"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5"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6"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7"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8"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89"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0"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1"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2"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3"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4"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5"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6"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7"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8"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599"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0"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1"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2"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3"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4"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5"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6"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7"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8"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09"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0"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1"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2"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3"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4"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5"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6"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7"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8"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19"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0"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1"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2"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3"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4"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5"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6"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7"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8"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29"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30"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632"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633" name="Title Text"/>
          <p:cNvSpPr txBox="1">
            <a:spLocks noGrp="1"/>
          </p:cNvSpPr>
          <p:nvPr>
            <p:ph type="title"/>
          </p:nvPr>
        </p:nvSpPr>
        <p:spPr>
          <a:xfrm>
            <a:off x="571500" y="685800"/>
            <a:ext cx="8001000" cy="9144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634"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624930126"/>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00000"/>
        </a:solidFill>
        <a:effectLst/>
      </p:bgPr>
    </p:bg>
    <p:spTree>
      <p:nvGrpSpPr>
        <p:cNvPr id="1" name=""/>
        <p:cNvGrpSpPr/>
        <p:nvPr/>
      </p:nvGrpSpPr>
      <p:grpSpPr>
        <a:xfrm>
          <a:off x="0" y="0"/>
          <a:ext cx="0" cy="0"/>
          <a:chOff x="0" y="0"/>
          <a:chExt cx="0" cy="0"/>
        </a:xfrm>
      </p:grpSpPr>
      <p:grpSp>
        <p:nvGrpSpPr>
          <p:cNvPr id="704" name="Group 2"/>
          <p:cNvGrpSpPr/>
          <p:nvPr/>
        </p:nvGrpSpPr>
        <p:grpSpPr>
          <a:xfrm>
            <a:off x="0" y="2286000"/>
            <a:ext cx="9144000" cy="3581400"/>
            <a:chOff x="0" y="0"/>
            <a:chExt cx="9144000" cy="3581400"/>
          </a:xfrm>
        </p:grpSpPr>
        <p:sp>
          <p:nvSpPr>
            <p:cNvPr id="641"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2"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3"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4"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5"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6"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7"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8"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49"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0"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1"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2"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3"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4"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5"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6"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7"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8"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59"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0"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1"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2"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3"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4"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5"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6"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7"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8"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69"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0"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1"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2"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3"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4"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5"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6"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7"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8"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79"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0"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1"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2"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3"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4"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5"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6"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7"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8"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89"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0"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1"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2"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3"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4"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5"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6"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7"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8"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699"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0"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1"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2"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03"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705"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70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685614479"/>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776" name="Group 2"/>
          <p:cNvGrpSpPr/>
          <p:nvPr/>
        </p:nvGrpSpPr>
        <p:grpSpPr>
          <a:xfrm>
            <a:off x="0" y="2286000"/>
            <a:ext cx="9144000" cy="3581400"/>
            <a:chOff x="0" y="0"/>
            <a:chExt cx="9144000" cy="3581400"/>
          </a:xfrm>
        </p:grpSpPr>
        <p:sp>
          <p:nvSpPr>
            <p:cNvPr id="713"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4"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5"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6"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7"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8"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19"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0"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1"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2"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3"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4"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5"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6"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7"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8"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29"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0"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1"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2"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3"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4"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5"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6"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7"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8"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39"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0"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1"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2"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3"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4"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5"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6"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7"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8"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49"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0"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1"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2"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3"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4"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5"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6"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7"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8"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59"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0"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1"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2"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3"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4"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5"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6"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7"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8"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69"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0"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1"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2"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3"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4"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75"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777"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778"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779" name="Body Level One…"/>
          <p:cNvSpPr txBox="1">
            <a:spLocks noGrp="1"/>
          </p:cNvSpPr>
          <p:nvPr>
            <p:ph type="body" idx="1"/>
          </p:nvPr>
        </p:nvSpPr>
        <p:spPr>
          <a:xfrm>
            <a:off x="3575050" y="273050"/>
            <a:ext cx="5111750" cy="5853113"/>
          </a:xfrm>
          <a:prstGeom prst="rect">
            <a:avLst/>
          </a:prstGeom>
        </p:spPr>
        <p:txBody>
          <a:bodyPr>
            <a:normAutofit/>
          </a:bodyPr>
          <a:lstStyle>
            <a:lvl1pPr marL="454025" indent="-352425">
              <a:lnSpc>
                <a:spcPct val="110000"/>
              </a:lnSpc>
              <a:buClr>
                <a:srgbClr val="960000"/>
              </a:buClr>
              <a:buChar char="✓"/>
              <a:defRPr>
                <a:solidFill>
                  <a:schemeClr val="accent3">
                    <a:lumOff val="44000"/>
                  </a:schemeClr>
                </a:solidFill>
                <a:latin typeface="+mj-lt"/>
                <a:ea typeface="+mj-ea"/>
                <a:cs typeface="+mj-cs"/>
                <a:sym typeface="Helvetica"/>
              </a:defRPr>
            </a:lvl1pPr>
            <a:lvl2pPr marL="969282" indent="-400957">
              <a:lnSpc>
                <a:spcPct val="110000"/>
              </a:lnSpc>
              <a:buClr>
                <a:srgbClr val="960000"/>
              </a:buClr>
              <a:buChar char="✓"/>
              <a:defRPr>
                <a:solidFill>
                  <a:schemeClr val="accent3">
                    <a:lumOff val="44000"/>
                  </a:schemeClr>
                </a:solidFill>
                <a:latin typeface="+mj-lt"/>
                <a:ea typeface="+mj-ea"/>
                <a:cs typeface="+mj-cs"/>
                <a:sym typeface="Helvetica"/>
              </a:defRPr>
            </a:lvl2pPr>
            <a:lvl3pPr marL="1477433" indent="-423333">
              <a:lnSpc>
                <a:spcPct val="110000"/>
              </a:lnSpc>
              <a:buClr>
                <a:srgbClr val="960000"/>
              </a:buClr>
              <a:buChar char="✓"/>
              <a:defRPr>
                <a:solidFill>
                  <a:schemeClr val="accent3">
                    <a:lumOff val="44000"/>
                  </a:schemeClr>
                </a:solidFill>
                <a:latin typeface="+mj-lt"/>
                <a:ea typeface="+mj-ea"/>
                <a:cs typeface="+mj-cs"/>
                <a:sym typeface="Helvetica"/>
              </a:defRPr>
            </a:lvl3pPr>
            <a:lvl4pPr marL="2025650" indent="-482600">
              <a:lnSpc>
                <a:spcPct val="110000"/>
              </a:lnSpc>
              <a:buClr>
                <a:srgbClr val="960000"/>
              </a:buClr>
              <a:buChar char="✓"/>
              <a:defRPr>
                <a:solidFill>
                  <a:schemeClr val="accent3">
                    <a:lumOff val="44000"/>
                  </a:schemeClr>
                </a:solidFill>
                <a:latin typeface="+mj-lt"/>
                <a:ea typeface="+mj-ea"/>
                <a:cs typeface="+mj-cs"/>
                <a:sym typeface="Helvetica"/>
              </a:defRPr>
            </a:lvl4pPr>
            <a:lvl5pPr marL="2525078" indent="-472439">
              <a:lnSpc>
                <a:spcPct val="110000"/>
              </a:lnSpc>
              <a:buClr>
                <a:srgbClr val="960000"/>
              </a:buClr>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78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110000"/>
              </a:lnSpc>
              <a:spcBef>
                <a:spcPts val="300"/>
              </a:spcBef>
              <a:buSzTx/>
              <a:buNone/>
              <a:defRPr sz="1400">
                <a:solidFill>
                  <a:schemeClr val="accent3">
                    <a:lumOff val="44000"/>
                  </a:schemeClr>
                </a:solidFill>
                <a:latin typeface="+mj-lt"/>
                <a:ea typeface="+mj-ea"/>
                <a:cs typeface="+mj-cs"/>
                <a:sym typeface="Helvetica"/>
              </a:defRPr>
            </a:pPr>
            <a:endParaRPr/>
          </a:p>
        </p:txBody>
      </p:sp>
      <p:sp>
        <p:nvSpPr>
          <p:cNvPr id="781"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797619179"/>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851" name="Group 2"/>
          <p:cNvGrpSpPr/>
          <p:nvPr/>
        </p:nvGrpSpPr>
        <p:grpSpPr>
          <a:xfrm>
            <a:off x="0" y="2286000"/>
            <a:ext cx="9144000" cy="3581400"/>
            <a:chOff x="0" y="0"/>
            <a:chExt cx="9144000" cy="3581400"/>
          </a:xfrm>
        </p:grpSpPr>
        <p:sp>
          <p:nvSpPr>
            <p:cNvPr id="788"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89"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0"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1"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2"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3"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4"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5"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6"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7"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8"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799"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0"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1"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2"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3"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4"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5"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6"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7"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8"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09"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0"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1"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2"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3"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4"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5"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6"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7"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8"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19"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0"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1"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2"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3"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4"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5"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6"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7"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8"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29"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0"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1"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2"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3"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4"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5"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6"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7"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8"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39"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0"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1"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2"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3"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4"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5"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6"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7"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8"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49"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50"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pic>
        <p:nvPicPr>
          <p:cNvPr id="852" name="Picture 71" descr="Picture 71"/>
          <p:cNvPicPr>
            <a:picLocks noChangeAspect="1"/>
          </p:cNvPicPr>
          <p:nvPr/>
        </p:nvPicPr>
        <p:blipFill>
          <a:blip r:embed="rId2" cstate="print"/>
          <a:stretch>
            <a:fillRect/>
          </a:stretch>
        </p:blipFill>
        <p:spPr>
          <a:xfrm>
            <a:off x="685800" y="1652588"/>
            <a:ext cx="914400" cy="176213"/>
          </a:xfrm>
          <a:prstGeom prst="rect">
            <a:avLst/>
          </a:prstGeom>
          <a:ln w="12700">
            <a:miter lim="400000"/>
          </a:ln>
        </p:spPr>
      </p:pic>
      <p:sp>
        <p:nvSpPr>
          <p:cNvPr id="85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8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110000"/>
              </a:lnSpc>
              <a:spcBef>
                <a:spcPts val="300"/>
              </a:spcBef>
              <a:buSzTx/>
              <a:buNone/>
              <a:defRPr sz="1400">
                <a:solidFill>
                  <a:schemeClr val="accent3">
                    <a:lumOff val="44000"/>
                  </a:schemeClr>
                </a:solidFill>
                <a:latin typeface="+mj-lt"/>
                <a:ea typeface="+mj-ea"/>
                <a:cs typeface="+mj-cs"/>
                <a:sym typeface="Helvetica"/>
              </a:defRPr>
            </a:lvl1pPr>
            <a:lvl2pPr marL="0" indent="457200">
              <a:lnSpc>
                <a:spcPct val="110000"/>
              </a:lnSpc>
              <a:spcBef>
                <a:spcPts val="300"/>
              </a:spcBef>
              <a:buSzTx/>
              <a:buNone/>
              <a:defRPr sz="1400">
                <a:solidFill>
                  <a:schemeClr val="accent3">
                    <a:lumOff val="44000"/>
                  </a:schemeClr>
                </a:solidFill>
                <a:latin typeface="+mj-lt"/>
                <a:ea typeface="+mj-ea"/>
                <a:cs typeface="+mj-cs"/>
                <a:sym typeface="Helvetica"/>
              </a:defRPr>
            </a:lvl2pPr>
            <a:lvl3pPr marL="0" indent="914400">
              <a:lnSpc>
                <a:spcPct val="110000"/>
              </a:lnSpc>
              <a:spcBef>
                <a:spcPts val="300"/>
              </a:spcBef>
              <a:buSzTx/>
              <a:buNone/>
              <a:defRPr sz="1400">
                <a:solidFill>
                  <a:schemeClr val="accent3">
                    <a:lumOff val="44000"/>
                  </a:schemeClr>
                </a:solidFill>
                <a:latin typeface="+mj-lt"/>
                <a:ea typeface="+mj-ea"/>
                <a:cs typeface="+mj-cs"/>
                <a:sym typeface="Helvetica"/>
              </a:defRPr>
            </a:lvl3pPr>
            <a:lvl4pPr marL="0" indent="1371600">
              <a:lnSpc>
                <a:spcPct val="110000"/>
              </a:lnSpc>
              <a:spcBef>
                <a:spcPts val="300"/>
              </a:spcBef>
              <a:buSzTx/>
              <a:buNone/>
              <a:defRPr sz="1400">
                <a:solidFill>
                  <a:schemeClr val="accent3">
                    <a:lumOff val="44000"/>
                  </a:schemeClr>
                </a:solidFill>
                <a:latin typeface="+mj-lt"/>
                <a:ea typeface="+mj-ea"/>
                <a:cs typeface="+mj-cs"/>
                <a:sym typeface="Helvetica"/>
              </a:defRPr>
            </a:lvl4pPr>
            <a:lvl5pPr marL="0" indent="1828800">
              <a:lnSpc>
                <a:spcPct val="110000"/>
              </a:lnSpc>
              <a:spcBef>
                <a:spcPts val="300"/>
              </a:spcBef>
              <a:buSzTx/>
              <a:buNone/>
              <a:defRPr sz="14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040546" y="6248400"/>
            <a:ext cx="301908" cy="307340"/>
          </a:xfrm>
          <a:prstGeom prst="rect">
            <a:avLst/>
          </a:prstGeom>
        </p:spPr>
        <p:txBody>
          <a:bodyPr anchor="t"/>
          <a:lstStyle>
            <a:lvl1pPr>
              <a:defRPr>
                <a:solidFill>
                  <a:schemeClr val="accent3">
                    <a:lumOff val="44000"/>
                  </a:schemeClr>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903182734"/>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000066"/>
            </a:gs>
            <a:gs pos="100000">
              <a:srgbClr val="00005D"/>
            </a:gs>
          </a:gsLst>
          <a:lin ang="5400000" scaled="0"/>
        </a:gradFill>
        <a:effectLst/>
      </p:bgPr>
    </p:bg>
    <p:spTree>
      <p:nvGrpSpPr>
        <p:cNvPr id="1" name=""/>
        <p:cNvGrpSpPr/>
        <p:nvPr/>
      </p:nvGrpSpPr>
      <p:grpSpPr>
        <a:xfrm>
          <a:off x="0" y="0"/>
          <a:ext cx="0" cy="0"/>
          <a:chOff x="0" y="0"/>
          <a:chExt cx="0" cy="0"/>
        </a:xfrm>
      </p:grpSpPr>
      <p:grpSp>
        <p:nvGrpSpPr>
          <p:cNvPr id="1013" name="Group 2"/>
          <p:cNvGrpSpPr/>
          <p:nvPr/>
        </p:nvGrpSpPr>
        <p:grpSpPr>
          <a:xfrm>
            <a:off x="3707" y="1422400"/>
            <a:ext cx="9143469" cy="5435600"/>
            <a:chOff x="0" y="0"/>
            <a:chExt cx="9143467" cy="5435600"/>
          </a:xfrm>
        </p:grpSpPr>
        <p:grpSp>
          <p:nvGrpSpPr>
            <p:cNvPr id="876" name="Group 3"/>
            <p:cNvGrpSpPr/>
            <p:nvPr/>
          </p:nvGrpSpPr>
          <p:grpSpPr>
            <a:xfrm>
              <a:off x="28042" y="0"/>
              <a:ext cx="9115426" cy="5435600"/>
              <a:chOff x="0" y="0"/>
              <a:chExt cx="9115425" cy="5435600"/>
            </a:xfrm>
          </p:grpSpPr>
          <p:sp>
            <p:nvSpPr>
              <p:cNvPr id="863" name="Freeform 4"/>
              <p:cNvSpPr/>
              <p:nvPr/>
            </p:nvSpPr>
            <p:spPr>
              <a:xfrm>
                <a:off x="2189162" y="349250"/>
                <a:ext cx="4468813" cy="3349625"/>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4" name="Freeform 5"/>
              <p:cNvSpPr/>
              <p:nvPr/>
            </p:nvSpPr>
            <p:spPr>
              <a:xfrm>
                <a:off x="1035050" y="349250"/>
                <a:ext cx="6296025" cy="3756025"/>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5" name="Freeform 6"/>
              <p:cNvSpPr/>
              <p:nvPr/>
            </p:nvSpPr>
            <p:spPr>
              <a:xfrm>
                <a:off x="0" y="274637"/>
                <a:ext cx="9099550" cy="4932363"/>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6" name="Freeform 7"/>
              <p:cNvSpPr/>
              <p:nvPr/>
            </p:nvSpPr>
            <p:spPr>
              <a:xfrm>
                <a:off x="352425" y="395287"/>
                <a:ext cx="8750300"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7" name="Freeform 8"/>
              <p:cNvSpPr/>
              <p:nvPr/>
            </p:nvSpPr>
            <p:spPr>
              <a:xfrm>
                <a:off x="7651750" y="139700"/>
                <a:ext cx="1254125"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8" name="Freeform 9"/>
              <p:cNvSpPr/>
              <p:nvPr/>
            </p:nvSpPr>
            <p:spPr>
              <a:xfrm>
                <a:off x="8180387" y="0"/>
                <a:ext cx="919163"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69" name="Freeform 10"/>
              <p:cNvSpPr/>
              <p:nvPr/>
            </p:nvSpPr>
            <p:spPr>
              <a:xfrm>
                <a:off x="5192712" y="114300"/>
                <a:ext cx="3922713" cy="3803650"/>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0" name="Freeform 11"/>
              <p:cNvSpPr/>
              <p:nvPr/>
            </p:nvSpPr>
            <p:spPr>
              <a:xfrm>
                <a:off x="3724275" y="271462"/>
                <a:ext cx="2220913" cy="2141538"/>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1" name="Freeform 12"/>
              <p:cNvSpPr/>
              <p:nvPr/>
            </p:nvSpPr>
            <p:spPr>
              <a:xfrm>
                <a:off x="6754812" y="1801812"/>
                <a:ext cx="1993901"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2" name="Freeform 13"/>
              <p:cNvSpPr/>
              <p:nvPr/>
            </p:nvSpPr>
            <p:spPr>
              <a:xfrm>
                <a:off x="4594225" y="4095750"/>
                <a:ext cx="4521200" cy="1250950"/>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3" name="Freeform 14"/>
              <p:cNvSpPr/>
              <p:nvPr/>
            </p:nvSpPr>
            <p:spPr>
              <a:xfrm>
                <a:off x="8609012" y="41275"/>
                <a:ext cx="506413" cy="1355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4" name="Freeform 15"/>
              <p:cNvSpPr/>
              <p:nvPr/>
            </p:nvSpPr>
            <p:spPr>
              <a:xfrm>
                <a:off x="7832725" y="4241800"/>
                <a:ext cx="1025525" cy="622300"/>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875" name="Freeform 16"/>
              <p:cNvSpPr/>
              <p:nvPr/>
            </p:nvSpPr>
            <p:spPr>
              <a:xfrm>
                <a:off x="47625" y="2387600"/>
                <a:ext cx="4343400" cy="304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00007A"/>
                </a:solidFill>
                <a:prstDash val="solid"/>
                <a:round/>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12" name="Group 17"/>
            <p:cNvGrpSpPr/>
            <p:nvPr/>
          </p:nvGrpSpPr>
          <p:grpSpPr>
            <a:xfrm>
              <a:off x="0" y="2217622"/>
              <a:ext cx="2193877" cy="2694461"/>
              <a:chOff x="0" y="0"/>
              <a:chExt cx="2193877" cy="2694460"/>
            </a:xfrm>
          </p:grpSpPr>
          <p:sp>
            <p:nvSpPr>
              <p:cNvPr id="877" name="Rectangle 18"/>
              <p:cNvSpPr/>
              <p:nvPr/>
            </p:nvSpPr>
            <p:spPr>
              <a:xfrm rot="6798887">
                <a:off x="96305" y="2522652"/>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78" name="Rectangle 19"/>
              <p:cNvSpPr/>
              <p:nvPr/>
            </p:nvSpPr>
            <p:spPr>
              <a:xfrm rot="6798887">
                <a:off x="48680" y="2519477"/>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79" name="Rectangle 20"/>
              <p:cNvSpPr/>
              <p:nvPr/>
            </p:nvSpPr>
            <p:spPr>
              <a:xfrm rot="6798887">
                <a:off x="7405" y="2509952"/>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0" name="Rectangle 21"/>
              <p:cNvSpPr/>
              <p:nvPr/>
            </p:nvSpPr>
            <p:spPr>
              <a:xfrm rot="5999912">
                <a:off x="328080" y="25258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1" name="Rectangle 22"/>
              <p:cNvSpPr/>
              <p:nvPr/>
            </p:nvSpPr>
            <p:spPr>
              <a:xfrm rot="5999912">
                <a:off x="286805" y="25321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2" name="Rectangle 23"/>
              <p:cNvSpPr/>
              <p:nvPr/>
            </p:nvSpPr>
            <p:spPr>
              <a:xfrm rot="6250139">
                <a:off x="239180" y="25321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3" name="Rectangle 24"/>
              <p:cNvSpPr/>
              <p:nvPr/>
            </p:nvSpPr>
            <p:spPr>
              <a:xfrm rot="6238076">
                <a:off x="191555" y="252900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4" name="Rectangle 25"/>
              <p:cNvSpPr/>
              <p:nvPr/>
            </p:nvSpPr>
            <p:spPr>
              <a:xfrm rot="5380717">
                <a:off x="572555" y="25004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5" name="Rectangle 26"/>
              <p:cNvSpPr/>
              <p:nvPr/>
            </p:nvSpPr>
            <p:spPr>
              <a:xfrm rot="5380717">
                <a:off x="524930" y="25067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6" name="Rectangle 27"/>
              <p:cNvSpPr/>
              <p:nvPr/>
            </p:nvSpPr>
            <p:spPr>
              <a:xfrm rot="5583201">
                <a:off x="477305" y="25131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7" name="Rectangle 28"/>
              <p:cNvSpPr/>
              <p:nvPr/>
            </p:nvSpPr>
            <p:spPr>
              <a:xfrm rot="5737625">
                <a:off x="426505" y="25226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8" name="Rectangle 29"/>
              <p:cNvSpPr/>
              <p:nvPr/>
            </p:nvSpPr>
            <p:spPr>
              <a:xfrm rot="4715477">
                <a:off x="817029" y="24369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89" name="Rectangle 30"/>
              <p:cNvSpPr/>
              <p:nvPr/>
            </p:nvSpPr>
            <p:spPr>
              <a:xfrm rot="4924949">
                <a:off x="767817" y="24464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0" name="Rectangle 31"/>
              <p:cNvSpPr/>
              <p:nvPr/>
            </p:nvSpPr>
            <p:spPr>
              <a:xfrm rot="4924949">
                <a:off x="720192" y="246867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1" name="Rectangle 32"/>
              <p:cNvSpPr/>
              <p:nvPr/>
            </p:nvSpPr>
            <p:spPr>
              <a:xfrm rot="5041351">
                <a:off x="674155" y="24718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2" name="Rectangle 33"/>
              <p:cNvSpPr/>
              <p:nvPr/>
            </p:nvSpPr>
            <p:spPr>
              <a:xfrm rot="3816888">
                <a:off x="1050392" y="23321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3" name="Rectangle 34"/>
              <p:cNvSpPr/>
              <p:nvPr/>
            </p:nvSpPr>
            <p:spPr>
              <a:xfrm rot="3816888">
                <a:off x="1002767" y="23607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4" name="Rectangle 35"/>
              <p:cNvSpPr/>
              <p:nvPr/>
            </p:nvSpPr>
            <p:spPr>
              <a:xfrm rot="4104185">
                <a:off x="958317" y="237660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5" name="Rectangle 36"/>
              <p:cNvSpPr/>
              <p:nvPr/>
            </p:nvSpPr>
            <p:spPr>
              <a:xfrm rot="4325343">
                <a:off x="909104" y="23988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6" name="Rectangle 37"/>
              <p:cNvSpPr/>
              <p:nvPr/>
            </p:nvSpPr>
            <p:spPr>
              <a:xfrm rot="3368036">
                <a:off x="1266292" y="22051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7" name="Rectangle 38"/>
              <p:cNvSpPr/>
              <p:nvPr/>
            </p:nvSpPr>
            <p:spPr>
              <a:xfrm rot="3368036">
                <a:off x="1221842" y="223055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8" name="Rectangle 39"/>
              <p:cNvSpPr/>
              <p:nvPr/>
            </p:nvSpPr>
            <p:spPr>
              <a:xfrm rot="3368036">
                <a:off x="1180567" y="22591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899" name="Rectangle 40"/>
              <p:cNvSpPr/>
              <p:nvPr/>
            </p:nvSpPr>
            <p:spPr>
              <a:xfrm rot="3816888">
                <a:off x="1134529" y="2287702"/>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0" name="Rectangle 41"/>
              <p:cNvSpPr/>
              <p:nvPr/>
            </p:nvSpPr>
            <p:spPr>
              <a:xfrm rot="2302266">
                <a:off x="1461554" y="2054340"/>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1" name="Rectangle 42"/>
              <p:cNvSpPr/>
              <p:nvPr/>
            </p:nvSpPr>
            <p:spPr>
              <a:xfrm rot="2302266">
                <a:off x="1423454" y="208450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2" name="Rectangle 43"/>
              <p:cNvSpPr/>
              <p:nvPr/>
            </p:nvSpPr>
            <p:spPr>
              <a:xfrm rot="2707562">
                <a:off x="1386942" y="21162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3" name="Rectangle 44"/>
              <p:cNvSpPr/>
              <p:nvPr/>
            </p:nvSpPr>
            <p:spPr>
              <a:xfrm rot="2707562">
                <a:off x="1345667" y="2144827"/>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4" name="Rectangle 45"/>
              <p:cNvSpPr/>
              <p:nvPr/>
            </p:nvSpPr>
            <p:spPr>
              <a:xfrm rot="1525831">
                <a:off x="1626654" y="18733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5" name="Rectangle 46"/>
              <p:cNvSpPr/>
              <p:nvPr/>
            </p:nvSpPr>
            <p:spPr>
              <a:xfrm rot="1525831">
                <a:off x="1598079" y="19114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6" name="Rectangle 47"/>
              <p:cNvSpPr/>
              <p:nvPr/>
            </p:nvSpPr>
            <p:spPr>
              <a:xfrm rot="1788116">
                <a:off x="1567917" y="1946390"/>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7" name="Rectangle 48"/>
              <p:cNvSpPr/>
              <p:nvPr/>
            </p:nvSpPr>
            <p:spPr>
              <a:xfrm rot="1788116">
                <a:off x="1534579" y="198607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8" name="Rectangle 49"/>
              <p:cNvSpPr/>
              <p:nvPr/>
            </p:nvSpPr>
            <p:spPr>
              <a:xfrm rot="841630">
                <a:off x="1763179" y="1686040"/>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09" name="Rectangle 50"/>
              <p:cNvSpPr/>
              <p:nvPr/>
            </p:nvSpPr>
            <p:spPr>
              <a:xfrm rot="841630">
                <a:off x="1742542" y="1722552"/>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0" name="Rectangle 51"/>
              <p:cNvSpPr/>
              <p:nvPr/>
            </p:nvSpPr>
            <p:spPr>
              <a:xfrm rot="1308690">
                <a:off x="1720317" y="1763827"/>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1" name="Rectangle 52"/>
              <p:cNvSpPr/>
              <p:nvPr/>
            </p:nvSpPr>
            <p:spPr>
              <a:xfrm rot="1308690">
                <a:off x="1685392" y="1797165"/>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2" name="Rectangle 53"/>
              <p:cNvSpPr/>
              <p:nvPr/>
            </p:nvSpPr>
            <p:spPr>
              <a:xfrm rot="469913">
                <a:off x="1856842" y="147966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3" name="Rectangle 54"/>
              <p:cNvSpPr/>
              <p:nvPr/>
            </p:nvSpPr>
            <p:spPr>
              <a:xfrm rot="559869">
                <a:off x="1840967" y="1519352"/>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4" name="Rectangle 55"/>
              <p:cNvSpPr/>
              <p:nvPr/>
            </p:nvSpPr>
            <p:spPr>
              <a:xfrm rot="734079">
                <a:off x="1828267" y="1560627"/>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5" name="Rectangle 56"/>
              <p:cNvSpPr/>
              <p:nvPr/>
            </p:nvSpPr>
            <p:spPr>
              <a:xfrm rot="734079">
                <a:off x="1807629" y="1605077"/>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6" name="Rectangle 57"/>
              <p:cNvSpPr/>
              <p:nvPr/>
            </p:nvSpPr>
            <p:spPr>
              <a:xfrm rot="21306096">
                <a:off x="1918754" y="1274877"/>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7" name="Rectangle 58"/>
              <p:cNvSpPr/>
              <p:nvPr/>
            </p:nvSpPr>
            <p:spPr>
              <a:xfrm rot="21599993">
                <a:off x="1902879" y="1316152"/>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8" name="Rectangle 59"/>
              <p:cNvSpPr/>
              <p:nvPr/>
            </p:nvSpPr>
            <p:spPr>
              <a:xfrm rot="21599993">
                <a:off x="1901292" y="1355840"/>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19" name="Rectangle 60"/>
              <p:cNvSpPr/>
              <p:nvPr/>
            </p:nvSpPr>
            <p:spPr>
              <a:xfrm rot="214188">
                <a:off x="1883829" y="139711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0" name="Rectangle 61"/>
              <p:cNvSpPr/>
              <p:nvPr/>
            </p:nvSpPr>
            <p:spPr>
              <a:xfrm rot="20917612">
                <a:off x="1931454" y="10669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1" name="Rectangle 62"/>
              <p:cNvSpPr/>
              <p:nvPr/>
            </p:nvSpPr>
            <p:spPr>
              <a:xfrm rot="21119601">
                <a:off x="1933042" y="11081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2" name="Rectangle 63"/>
              <p:cNvSpPr/>
              <p:nvPr/>
            </p:nvSpPr>
            <p:spPr>
              <a:xfrm rot="21119601">
                <a:off x="1933042" y="11462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3" name="Rectangle 64"/>
              <p:cNvSpPr/>
              <p:nvPr/>
            </p:nvSpPr>
            <p:spPr>
              <a:xfrm rot="21329454">
                <a:off x="1931454" y="1187565"/>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4" name="Rectangle 65"/>
              <p:cNvSpPr/>
              <p:nvPr/>
            </p:nvSpPr>
            <p:spPr>
              <a:xfrm rot="20467714">
                <a:off x="1912404" y="8732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5" name="Rectangle 66"/>
              <p:cNvSpPr/>
              <p:nvPr/>
            </p:nvSpPr>
            <p:spPr>
              <a:xfrm rot="20630728">
                <a:off x="1921929" y="9065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6" name="Rectangle 67"/>
              <p:cNvSpPr/>
              <p:nvPr/>
            </p:nvSpPr>
            <p:spPr>
              <a:xfrm rot="20630728">
                <a:off x="1926692" y="9446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7" name="Rectangle 68"/>
              <p:cNvSpPr/>
              <p:nvPr/>
            </p:nvSpPr>
            <p:spPr>
              <a:xfrm rot="20793741">
                <a:off x="1931454" y="9875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8" name="Rectangle 69"/>
              <p:cNvSpPr/>
              <p:nvPr/>
            </p:nvSpPr>
            <p:spPr>
              <a:xfrm rot="20056058">
                <a:off x="1845729" y="6890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29" name="Rectangle 70"/>
              <p:cNvSpPr/>
              <p:nvPr/>
            </p:nvSpPr>
            <p:spPr>
              <a:xfrm rot="20258047">
                <a:off x="1863192" y="72877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0" name="Rectangle 71"/>
              <p:cNvSpPr/>
              <p:nvPr/>
            </p:nvSpPr>
            <p:spPr>
              <a:xfrm rot="20258047">
                <a:off x="1875892" y="76529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1" name="Rectangle 72"/>
              <p:cNvSpPr/>
              <p:nvPr/>
            </p:nvSpPr>
            <p:spPr>
              <a:xfrm rot="20258047">
                <a:off x="1891767" y="7970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2" name="Rectangle 73"/>
              <p:cNvSpPr/>
              <p:nvPr/>
            </p:nvSpPr>
            <p:spPr>
              <a:xfrm rot="19671255">
                <a:off x="1744129" y="53192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3" name="Rectangle 74"/>
              <p:cNvSpPr/>
              <p:nvPr/>
            </p:nvSpPr>
            <p:spPr>
              <a:xfrm rot="19755826">
                <a:off x="1764767" y="5589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4" name="Rectangle 75"/>
              <p:cNvSpPr/>
              <p:nvPr/>
            </p:nvSpPr>
            <p:spPr>
              <a:xfrm rot="19847617">
                <a:off x="1788579" y="593840"/>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5" name="Rectangle 76"/>
              <p:cNvSpPr/>
              <p:nvPr/>
            </p:nvSpPr>
            <p:spPr>
              <a:xfrm rot="19847617">
                <a:off x="1809217" y="620827"/>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6" name="Rectangle 77"/>
              <p:cNvSpPr/>
              <p:nvPr/>
            </p:nvSpPr>
            <p:spPr>
              <a:xfrm rot="19133264">
                <a:off x="1606017" y="38905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7" name="Rectangle 78"/>
              <p:cNvSpPr/>
              <p:nvPr/>
            </p:nvSpPr>
            <p:spPr>
              <a:xfrm rot="19133264">
                <a:off x="1639354" y="4192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8" name="Rectangle 79"/>
              <p:cNvSpPr/>
              <p:nvPr/>
            </p:nvSpPr>
            <p:spPr>
              <a:xfrm rot="19133264">
                <a:off x="1663167" y="44620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39" name="Rectangle 80"/>
              <p:cNvSpPr/>
              <p:nvPr/>
            </p:nvSpPr>
            <p:spPr>
              <a:xfrm rot="19257134">
                <a:off x="1691742" y="471602"/>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0" name="Freeform 81"/>
              <p:cNvSpPr/>
              <p:nvPr/>
            </p:nvSpPr>
            <p:spPr>
              <a:xfrm>
                <a:off x="767817" y="428740"/>
                <a:ext cx="28575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41" name="Rectangle 82"/>
              <p:cNvSpPr/>
              <p:nvPr/>
            </p:nvSpPr>
            <p:spPr>
              <a:xfrm rot="6575641">
                <a:off x="-348196" y="1341552"/>
                <a:ext cx="19462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2" name="Rectangle 83"/>
              <p:cNvSpPr/>
              <p:nvPr/>
            </p:nvSpPr>
            <p:spPr>
              <a:xfrm rot="238799">
                <a:off x="2642" y="1354252"/>
                <a:ext cx="16367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3" name="Rectangle 84"/>
              <p:cNvSpPr/>
              <p:nvPr/>
            </p:nvSpPr>
            <p:spPr>
              <a:xfrm rot="18642971">
                <a:off x="1436154" y="28427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4" name="Rectangle 85"/>
              <p:cNvSpPr/>
              <p:nvPr/>
            </p:nvSpPr>
            <p:spPr>
              <a:xfrm rot="18642971">
                <a:off x="1472667" y="306503"/>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5" name="Rectangle 86"/>
              <p:cNvSpPr/>
              <p:nvPr/>
            </p:nvSpPr>
            <p:spPr>
              <a:xfrm rot="18642971">
                <a:off x="1510767" y="32396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6" name="Rectangle 87"/>
              <p:cNvSpPr/>
              <p:nvPr/>
            </p:nvSpPr>
            <p:spPr>
              <a:xfrm rot="18938967">
                <a:off x="1542517" y="343015"/>
                <a:ext cx="1365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7" name="Rectangle 88"/>
              <p:cNvSpPr/>
              <p:nvPr/>
            </p:nvSpPr>
            <p:spPr>
              <a:xfrm rot="17961497">
                <a:off x="1247242" y="2112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8" name="Rectangle 89"/>
              <p:cNvSpPr/>
              <p:nvPr/>
            </p:nvSpPr>
            <p:spPr>
              <a:xfrm rot="17961497">
                <a:off x="1290104" y="2239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49" name="Rectangle 90"/>
              <p:cNvSpPr/>
              <p:nvPr/>
            </p:nvSpPr>
            <p:spPr>
              <a:xfrm rot="18085367">
                <a:off x="1325029" y="23347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0" name="Rectangle 91"/>
              <p:cNvSpPr/>
              <p:nvPr/>
            </p:nvSpPr>
            <p:spPr>
              <a:xfrm rot="18379200">
                <a:off x="1364717" y="252528"/>
                <a:ext cx="128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1" name="Rectangle 92"/>
              <p:cNvSpPr/>
              <p:nvPr/>
            </p:nvSpPr>
            <p:spPr>
              <a:xfrm rot="17261750">
                <a:off x="1026579" y="163628"/>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2" name="Rectangle 93"/>
              <p:cNvSpPr/>
              <p:nvPr/>
            </p:nvSpPr>
            <p:spPr>
              <a:xfrm rot="17349641">
                <a:off x="1071029" y="1731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3" name="Rectangle 94"/>
              <p:cNvSpPr/>
              <p:nvPr/>
            </p:nvSpPr>
            <p:spPr>
              <a:xfrm rot="17349641">
                <a:off x="1120242" y="1795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4" name="Rectangle 95"/>
              <p:cNvSpPr/>
              <p:nvPr/>
            </p:nvSpPr>
            <p:spPr>
              <a:xfrm rot="17610754">
                <a:off x="1167867" y="18585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5" name="Rectangle 96"/>
              <p:cNvSpPr/>
              <p:nvPr/>
            </p:nvSpPr>
            <p:spPr>
              <a:xfrm rot="16737784">
                <a:off x="794805" y="16045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6" name="Rectangle 97"/>
              <p:cNvSpPr/>
              <p:nvPr/>
            </p:nvSpPr>
            <p:spPr>
              <a:xfrm rot="16926630">
                <a:off x="844017" y="157278"/>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7" name="Rectangle 98"/>
              <p:cNvSpPr/>
              <p:nvPr/>
            </p:nvSpPr>
            <p:spPr>
              <a:xfrm rot="16953279">
                <a:off x="890054" y="1541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8" name="Rectangle 99"/>
              <p:cNvSpPr/>
              <p:nvPr/>
            </p:nvSpPr>
            <p:spPr>
              <a:xfrm rot="17019377">
                <a:off x="940854" y="154103"/>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59" name="Rectangle 100"/>
              <p:cNvSpPr/>
              <p:nvPr/>
            </p:nvSpPr>
            <p:spPr>
              <a:xfrm rot="16404871">
                <a:off x="559855" y="19220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0" name="Rectangle 101"/>
              <p:cNvSpPr/>
              <p:nvPr/>
            </p:nvSpPr>
            <p:spPr>
              <a:xfrm rot="16239516">
                <a:off x="607480" y="18267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1" name="Rectangle 102"/>
              <p:cNvSpPr/>
              <p:nvPr/>
            </p:nvSpPr>
            <p:spPr>
              <a:xfrm rot="16311061">
                <a:off x="661455" y="17632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2" name="Rectangle 103"/>
              <p:cNvSpPr/>
              <p:nvPr/>
            </p:nvSpPr>
            <p:spPr>
              <a:xfrm rot="16435146">
                <a:off x="709080" y="169978"/>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3" name="Rectangle 104"/>
              <p:cNvSpPr/>
              <p:nvPr/>
            </p:nvSpPr>
            <p:spPr>
              <a:xfrm rot="15467838">
                <a:off x="323317" y="26205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4" name="Rectangle 105"/>
              <p:cNvSpPr/>
              <p:nvPr/>
            </p:nvSpPr>
            <p:spPr>
              <a:xfrm rot="15379567">
                <a:off x="372530" y="24617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5" name="Rectangle 106"/>
              <p:cNvSpPr/>
              <p:nvPr/>
            </p:nvSpPr>
            <p:spPr>
              <a:xfrm rot="15489056">
                <a:off x="418567" y="2303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6" name="Rectangle 107"/>
              <p:cNvSpPr/>
              <p:nvPr/>
            </p:nvSpPr>
            <p:spPr>
              <a:xfrm rot="15680431">
                <a:off x="461430" y="211253"/>
                <a:ext cx="1095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7" name="Rectangle 108"/>
              <p:cNvSpPr/>
              <p:nvPr/>
            </p:nvSpPr>
            <p:spPr>
              <a:xfrm rot="14223709">
                <a:off x="5817" y="4049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8" name="Rectangle 109"/>
              <p:cNvSpPr/>
              <p:nvPr/>
            </p:nvSpPr>
            <p:spPr>
              <a:xfrm rot="14431653">
                <a:off x="99480" y="3541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69" name="Rectangle 110"/>
              <p:cNvSpPr/>
              <p:nvPr/>
            </p:nvSpPr>
            <p:spPr>
              <a:xfrm rot="14797584">
                <a:off x="142342" y="3319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0" name="Rectangle 111"/>
              <p:cNvSpPr/>
              <p:nvPr/>
            </p:nvSpPr>
            <p:spPr>
              <a:xfrm rot="14797584">
                <a:off x="185205" y="316028"/>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1" name="Rectangle 112"/>
              <p:cNvSpPr/>
              <p:nvPr/>
            </p:nvSpPr>
            <p:spPr>
              <a:xfrm rot="15142296">
                <a:off x="234417" y="293803"/>
                <a:ext cx="1000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2" name="Rectangle 113"/>
              <p:cNvSpPr/>
              <p:nvPr/>
            </p:nvSpPr>
            <p:spPr>
              <a:xfrm rot="19723229">
                <a:off x="-3708" y="1698740"/>
                <a:ext cx="119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3" name="Rectangle 114"/>
              <p:cNvSpPr/>
              <p:nvPr/>
            </p:nvSpPr>
            <p:spPr>
              <a:xfrm rot="3283993">
                <a:off x="807504" y="1881302"/>
                <a:ext cx="3841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4" name="Rectangle 115"/>
              <p:cNvSpPr/>
              <p:nvPr/>
            </p:nvSpPr>
            <p:spPr>
              <a:xfrm rot="3283993">
                <a:off x="51854" y="801802"/>
                <a:ext cx="3841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5" name="Rectangle 116"/>
              <p:cNvSpPr/>
              <p:nvPr/>
            </p:nvSpPr>
            <p:spPr>
              <a:xfrm rot="19723229">
                <a:off x="1107542" y="885940"/>
                <a:ext cx="5032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6" name="Rectangle 117"/>
              <p:cNvSpPr/>
              <p:nvPr/>
            </p:nvSpPr>
            <p:spPr>
              <a:xfrm rot="5908517">
                <a:off x="313792" y="2575040"/>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7" name="Rectangle 118"/>
              <p:cNvSpPr/>
              <p:nvPr/>
            </p:nvSpPr>
            <p:spPr>
              <a:xfrm rot="6683973">
                <a:off x="67729" y="2575040"/>
                <a:ext cx="22860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8" name="Rectangle 119"/>
              <p:cNvSpPr/>
              <p:nvPr/>
            </p:nvSpPr>
            <p:spPr>
              <a:xfrm rot="5245609">
                <a:off x="569379" y="2540115"/>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79" name="Rectangle 120"/>
              <p:cNvSpPr/>
              <p:nvPr/>
            </p:nvSpPr>
            <p:spPr>
              <a:xfrm rot="4500520">
                <a:off x="824967" y="2467090"/>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0" name="Rectangle 121"/>
              <p:cNvSpPr/>
              <p:nvPr/>
            </p:nvSpPr>
            <p:spPr>
              <a:xfrm rot="3805226">
                <a:off x="1059917" y="235755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1" name="Rectangle 122"/>
              <p:cNvSpPr/>
              <p:nvPr/>
            </p:nvSpPr>
            <p:spPr>
              <a:xfrm rot="3060137">
                <a:off x="1286929" y="2214677"/>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2" name="Rectangle 123"/>
              <p:cNvSpPr/>
              <p:nvPr/>
            </p:nvSpPr>
            <p:spPr>
              <a:xfrm rot="2090281">
                <a:off x="1485367" y="204640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3" name="Rectangle 124"/>
              <p:cNvSpPr/>
              <p:nvPr/>
            </p:nvSpPr>
            <p:spPr>
              <a:xfrm rot="14431653">
                <a:off x="-32283" y="338252"/>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4" name="Rectangle 125"/>
              <p:cNvSpPr/>
              <p:nvPr/>
            </p:nvSpPr>
            <p:spPr>
              <a:xfrm rot="15193499">
                <a:off x="212192" y="222365"/>
                <a:ext cx="2095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5" name="Rectangle 126"/>
              <p:cNvSpPr/>
              <p:nvPr/>
            </p:nvSpPr>
            <p:spPr>
              <a:xfrm rot="16629380">
                <a:off x="705904" y="112827"/>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6" name="Rectangle 127"/>
              <p:cNvSpPr/>
              <p:nvPr/>
            </p:nvSpPr>
            <p:spPr>
              <a:xfrm rot="17301498">
                <a:off x="944029" y="106477"/>
                <a:ext cx="2381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7" name="Rectangle 128"/>
              <p:cNvSpPr/>
              <p:nvPr/>
            </p:nvSpPr>
            <p:spPr>
              <a:xfrm rot="17923694">
                <a:off x="1169454" y="147753"/>
                <a:ext cx="24606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8" name="Rectangle 129"/>
              <p:cNvSpPr/>
              <p:nvPr/>
            </p:nvSpPr>
            <p:spPr>
              <a:xfrm rot="18411383">
                <a:off x="1375829" y="217603"/>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89" name="Rectangle 130"/>
              <p:cNvSpPr/>
              <p:nvPr/>
            </p:nvSpPr>
            <p:spPr>
              <a:xfrm rot="18989755">
                <a:off x="1558392" y="323965"/>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0" name="Rectangle 131"/>
              <p:cNvSpPr/>
              <p:nvPr/>
            </p:nvSpPr>
            <p:spPr>
              <a:xfrm rot="19409993">
                <a:off x="1702854" y="463665"/>
                <a:ext cx="27463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1" name="Rectangle 132"/>
              <p:cNvSpPr/>
              <p:nvPr/>
            </p:nvSpPr>
            <p:spPr>
              <a:xfrm rot="19871442">
                <a:off x="1817154" y="627177"/>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2" name="Rectangle 133"/>
              <p:cNvSpPr/>
              <p:nvPr/>
            </p:nvSpPr>
            <p:spPr>
              <a:xfrm rot="20427881">
                <a:off x="1898117" y="812915"/>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3" name="Rectangle 134"/>
              <p:cNvSpPr/>
              <p:nvPr/>
            </p:nvSpPr>
            <p:spPr>
              <a:xfrm rot="20846155">
                <a:off x="1929867" y="1011352"/>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4" name="Rectangle 135"/>
              <p:cNvSpPr/>
              <p:nvPr/>
            </p:nvSpPr>
            <p:spPr>
              <a:xfrm rot="21312177">
                <a:off x="1921929" y="1227252"/>
                <a:ext cx="265113"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5" name="Rectangle 136"/>
              <p:cNvSpPr/>
              <p:nvPr/>
            </p:nvSpPr>
            <p:spPr>
              <a:xfrm rot="696742">
                <a:off x="1783817" y="1657465"/>
                <a:ext cx="23812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6" name="Rectangle 137"/>
              <p:cNvSpPr/>
              <p:nvPr/>
            </p:nvSpPr>
            <p:spPr>
              <a:xfrm rot="1529991">
                <a:off x="1648879" y="1860665"/>
                <a:ext cx="222251"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997" name="Freeform 138"/>
              <p:cNvSpPr/>
              <p:nvPr/>
            </p:nvSpPr>
            <p:spPr>
              <a:xfrm>
                <a:off x="1345667" y="1338377"/>
                <a:ext cx="32385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98" name="Freeform 139"/>
              <p:cNvSpPr/>
              <p:nvPr/>
            </p:nvSpPr>
            <p:spPr>
              <a:xfrm>
                <a:off x="26454" y="681152"/>
                <a:ext cx="142876"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999" name="Freeform 140"/>
              <p:cNvSpPr/>
              <p:nvPr/>
            </p:nvSpPr>
            <p:spPr>
              <a:xfrm>
                <a:off x="150279" y="568440"/>
                <a:ext cx="160339"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0" name="Freeform 141"/>
              <p:cNvSpPr/>
              <p:nvPr/>
            </p:nvSpPr>
            <p:spPr>
              <a:xfrm>
                <a:off x="1071029" y="1919402"/>
                <a:ext cx="13176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1" name="Freeform 142"/>
              <p:cNvSpPr/>
              <p:nvPr/>
            </p:nvSpPr>
            <p:spPr>
              <a:xfrm>
                <a:off x="1488542" y="776402"/>
                <a:ext cx="142876"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2" name="Freeform 143"/>
              <p:cNvSpPr/>
              <p:nvPr/>
            </p:nvSpPr>
            <p:spPr>
              <a:xfrm>
                <a:off x="1421867" y="671627"/>
                <a:ext cx="142876"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3" name="Freeform 144"/>
              <p:cNvSpPr/>
              <p:nvPr/>
            </p:nvSpPr>
            <p:spPr>
              <a:xfrm>
                <a:off x="5817" y="2451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4" name="Freeform 145"/>
              <p:cNvSpPr/>
              <p:nvPr/>
            </p:nvSpPr>
            <p:spPr>
              <a:xfrm>
                <a:off x="7404" y="416040"/>
                <a:ext cx="47626"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5" name="Freeform 146"/>
              <p:cNvSpPr/>
              <p:nvPr/>
            </p:nvSpPr>
            <p:spPr>
              <a:xfrm>
                <a:off x="7404" y="2460740"/>
                <a:ext cx="5715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6" name="Rectangle 147"/>
              <p:cNvSpPr/>
              <p:nvPr/>
            </p:nvSpPr>
            <p:spPr>
              <a:xfrm rot="244926">
                <a:off x="1864779" y="1441565"/>
                <a:ext cx="255588"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07" name="Rectangle 148"/>
              <p:cNvSpPr/>
              <p:nvPr/>
            </p:nvSpPr>
            <p:spPr>
              <a:xfrm rot="16001411">
                <a:off x="456667" y="147752"/>
                <a:ext cx="219076" cy="19051"/>
              </a:xfrm>
              <a:prstGeom prst="rect">
                <a:avLst/>
              </a:prstGeom>
              <a:solidFill>
                <a:srgbClr val="00007A"/>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08" name="Freeform 149"/>
              <p:cNvSpPr/>
              <p:nvPr/>
            </p:nvSpPr>
            <p:spPr>
              <a:xfrm>
                <a:off x="216954" y="2034159"/>
                <a:ext cx="224302"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09" name="Freeform 150"/>
              <p:cNvSpPr/>
              <p:nvPr/>
            </p:nvSpPr>
            <p:spPr>
              <a:xfrm rot="18742963">
                <a:off x="979624" y="1997119"/>
                <a:ext cx="105920" cy="108623"/>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00007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10" name="Freeform 151"/>
              <p:cNvSpPr/>
              <p:nvPr/>
            </p:nvSpPr>
            <p:spPr>
              <a:xfrm>
                <a:off x="369354" y="333490"/>
                <a:ext cx="55245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00007A"/>
                  </a:gs>
                  <a:gs pos="100000">
                    <a:srgbClr val="000076"/>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11" name="Oval 152"/>
              <p:cNvSpPr/>
              <p:nvPr/>
            </p:nvSpPr>
            <p:spPr>
              <a:xfrm>
                <a:off x="473694" y="1187996"/>
                <a:ext cx="335835" cy="294414"/>
              </a:xfrm>
              <a:custGeom>
                <a:avLst/>
                <a:gdLst/>
                <a:ahLst/>
                <a:cxnLst>
                  <a:cxn ang="0">
                    <a:pos x="wd2" y="hd2"/>
                  </a:cxn>
                  <a:cxn ang="5400000">
                    <a:pos x="wd2" y="hd2"/>
                  </a:cxn>
                  <a:cxn ang="10800000">
                    <a:pos x="wd2" y="hd2"/>
                  </a:cxn>
                  <a:cxn ang="16200000">
                    <a:pos x="wd2" y="hd2"/>
                  </a:cxn>
                </a:cxnLst>
                <a:rect l="0" t="0" r="r" b="b"/>
                <a:pathLst>
                  <a:path w="19022" h="18988" extrusionOk="0">
                    <a:moveTo>
                      <a:pt x="744" y="14818"/>
                    </a:moveTo>
                    <a:cubicBezTo>
                      <a:pt x="-1289" y="10477"/>
                      <a:pt x="988" y="4575"/>
                      <a:pt x="5830" y="1634"/>
                    </a:cubicBezTo>
                    <a:cubicBezTo>
                      <a:pt x="10672" y="-1306"/>
                      <a:pt x="16245" y="-171"/>
                      <a:pt x="18278" y="4170"/>
                    </a:cubicBezTo>
                    <a:cubicBezTo>
                      <a:pt x="20311" y="8511"/>
                      <a:pt x="18034" y="14413"/>
                      <a:pt x="13192" y="17354"/>
                    </a:cubicBezTo>
                    <a:cubicBezTo>
                      <a:pt x="8350" y="20294"/>
                      <a:pt x="2777" y="19159"/>
                      <a:pt x="744" y="14818"/>
                    </a:cubicBezTo>
                    <a:close/>
                  </a:path>
                </a:pathLst>
              </a:custGeom>
              <a:gradFill flip="none" rotWithShape="1">
                <a:gsLst>
                  <a:gs pos="0">
                    <a:srgbClr val="00006F"/>
                  </a:gs>
                  <a:gs pos="50000">
                    <a:srgbClr val="00007A"/>
                  </a:gs>
                  <a:gs pos="100000">
                    <a:srgbClr val="00006F"/>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sp>
        <p:nvSpPr>
          <p:cNvPr id="1014" name="Title Text"/>
          <p:cNvSpPr txBox="1">
            <a:spLocks noGrp="1"/>
          </p:cNvSpPr>
          <p:nvPr>
            <p:ph type="title"/>
          </p:nvPr>
        </p:nvSpPr>
        <p:spPr>
          <a:xfrm>
            <a:off x="301625" y="228600"/>
            <a:ext cx="8540750" cy="1143000"/>
          </a:xfrm>
          <a:prstGeom prst="rect">
            <a:avLst/>
          </a:prstGeom>
        </p:spPr>
        <p:txBody>
          <a:bodyPr anchor="ctr"/>
          <a:lstStyle>
            <a:lvl1pPr algn="ctr">
              <a:defRPr>
                <a:solidFill>
                  <a:srgbClr val="CCECFF"/>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015" name="Slide Number"/>
          <p:cNvSpPr txBox="1">
            <a:spLocks noGrp="1"/>
          </p:cNvSpPr>
          <p:nvPr>
            <p:ph type="sldNum" sz="quarter" idx="2"/>
          </p:nvPr>
        </p:nvSpPr>
        <p:spPr>
          <a:xfrm>
            <a:off x="8596972" y="6245225"/>
            <a:ext cx="245404" cy="226986"/>
          </a:xfrm>
          <a:prstGeom prst="rect">
            <a:avLst/>
          </a:prstGeom>
        </p:spPr>
        <p:txBody>
          <a:bodyPr anchor="t"/>
          <a:lstStyle>
            <a:lvl1pPr algn="r">
              <a:defRPr sz="10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512069069"/>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59547261"/>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1_Blank 0">
    <p:spTree>
      <p:nvGrpSpPr>
        <p:cNvPr id="1" name=""/>
        <p:cNvGrpSpPr/>
        <p:nvPr/>
      </p:nvGrpSpPr>
      <p:grpSpPr>
        <a:xfrm>
          <a:off x="0" y="0"/>
          <a:ext cx="0" cy="0"/>
          <a:chOff x="0" y="0"/>
          <a:chExt cx="0" cy="0"/>
        </a:xfrm>
      </p:grpSpPr>
      <p:sp>
        <p:nvSpPr>
          <p:cNvPr id="102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46411546"/>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pic>
        <p:nvPicPr>
          <p:cNvPr id="1036"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1037"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103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4806778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pPr>
                <a:defRPr/>
              </a:pPr>
              <a:t>‹#›</a:t>
            </a:fld>
            <a:endParaRPr lang="en-US"/>
          </a:p>
        </p:txBody>
      </p:sp>
    </p:spTree>
    <p:extLst>
      <p:ext uri="{BB962C8B-B14F-4D97-AF65-F5344CB8AC3E}">
        <p14:creationId xmlns:p14="http://schemas.microsoft.com/office/powerpoint/2010/main" val="2686269467"/>
      </p:ext>
    </p:extLst>
  </p:cSld>
  <p:clrMapOvr>
    <a:masterClrMapping/>
  </p:clrMapOvr>
  <p:transition advClick="0" advTm="5000"/>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2_Blank 0">
    <p:spTree>
      <p:nvGrpSpPr>
        <p:cNvPr id="1" name=""/>
        <p:cNvGrpSpPr/>
        <p:nvPr/>
      </p:nvGrpSpPr>
      <p:grpSpPr>
        <a:xfrm>
          <a:off x="0" y="0"/>
          <a:ext cx="0" cy="0"/>
          <a:chOff x="0" y="0"/>
          <a:chExt cx="0" cy="0"/>
        </a:xfrm>
      </p:grpSpPr>
      <p:sp>
        <p:nvSpPr>
          <p:cNvPr id="10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6185456"/>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1052"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1053"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1054"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10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Blip>
                <a:blip r:embed="rId4"/>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0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43944309"/>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0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21574100"/>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3_Blank 0">
    <p:spTree>
      <p:nvGrpSpPr>
        <p:cNvPr id="1" name=""/>
        <p:cNvGrpSpPr/>
        <p:nvPr/>
      </p:nvGrpSpPr>
      <p:grpSpPr>
        <a:xfrm>
          <a:off x="0" y="0"/>
          <a:ext cx="0" cy="0"/>
          <a:chOff x="0" y="0"/>
          <a:chExt cx="0" cy="0"/>
        </a:xfrm>
      </p:grpSpPr>
      <p:sp>
        <p:nvSpPr>
          <p:cNvPr id="10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99947265"/>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0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63787342"/>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8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4680378"/>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9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27881554"/>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0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03"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25589355"/>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1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67716881"/>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154" name="Group 2"/>
          <p:cNvGrpSpPr/>
          <p:nvPr/>
        </p:nvGrpSpPr>
        <p:grpSpPr>
          <a:xfrm>
            <a:off x="3800475" y="1789113"/>
            <a:ext cx="5350047" cy="5056188"/>
            <a:chOff x="0" y="0"/>
            <a:chExt cx="5350046" cy="5056187"/>
          </a:xfrm>
        </p:grpSpPr>
        <p:sp>
          <p:nvSpPr>
            <p:cNvPr id="1120" name="Rectangle 3"/>
            <p:cNvSpPr/>
            <p:nvPr/>
          </p:nvSpPr>
          <p:spPr>
            <a:xfrm>
              <a:off x="2914650"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1"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2"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3"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4"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5" name="Rectangle 8"/>
            <p:cNvSpPr/>
            <p:nvPr/>
          </p:nvSpPr>
          <p:spPr>
            <a:xfrm>
              <a:off x="4965529"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6"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7" name="Rectangle 10"/>
            <p:cNvSpPr/>
            <p:nvPr/>
          </p:nvSpPr>
          <p:spPr>
            <a:xfrm>
              <a:off x="39266" y="1187306"/>
              <a:ext cx="1083518" cy="3192751"/>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8"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29"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0" name="Freeform 13"/>
            <p:cNvSpPr/>
            <p:nvPr/>
          </p:nvSpPr>
          <p:spPr>
            <a:xfrm>
              <a:off x="3759200" y="3911599"/>
              <a:ext cx="1581150"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1"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2"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3"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4"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5"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6" name="Freeform 19"/>
            <p:cNvSpPr/>
            <p:nvPr/>
          </p:nvSpPr>
          <p:spPr>
            <a:xfrm>
              <a:off x="4883150" y="123824"/>
              <a:ext cx="161925"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7" name="Freeform 20"/>
            <p:cNvSpPr/>
            <p:nvPr/>
          </p:nvSpPr>
          <p:spPr>
            <a:xfrm>
              <a:off x="4892675" y="352424"/>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8" name="Freeform 21"/>
            <p:cNvSpPr/>
            <p:nvPr/>
          </p:nvSpPr>
          <p:spPr>
            <a:xfrm>
              <a:off x="4883150" y="485774"/>
              <a:ext cx="142875"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39" name="Freeform 22"/>
            <p:cNvSpPr/>
            <p:nvPr/>
          </p:nvSpPr>
          <p:spPr>
            <a:xfrm>
              <a:off x="4816475" y="3806824"/>
              <a:ext cx="104775"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0" name="Freeform 23"/>
            <p:cNvSpPr/>
            <p:nvPr/>
          </p:nvSpPr>
          <p:spPr>
            <a:xfrm>
              <a:off x="989012" y="0"/>
              <a:ext cx="4132263"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1" name="Freeform 24"/>
            <p:cNvSpPr/>
            <p:nvPr/>
          </p:nvSpPr>
          <p:spPr>
            <a:xfrm>
              <a:off x="857250" y="4200524"/>
              <a:ext cx="133350"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2"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3"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4"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5"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6"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7"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8" name="Freeform 31"/>
            <p:cNvSpPr/>
            <p:nvPr/>
          </p:nvSpPr>
          <p:spPr>
            <a:xfrm>
              <a:off x="4806950" y="3930649"/>
              <a:ext cx="114300"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49" name="Rectangle 32"/>
            <p:cNvSpPr/>
            <p:nvPr/>
          </p:nvSpPr>
          <p:spPr>
            <a:xfrm>
              <a:off x="2927350" y="1025525"/>
              <a:ext cx="274638" cy="4030663"/>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0" name="Rectangle 33"/>
            <p:cNvSpPr/>
            <p:nvPr/>
          </p:nvSpPr>
          <p:spPr>
            <a:xfrm>
              <a:off x="3006725" y="663574"/>
              <a:ext cx="120650"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1" name="AutoShape 34"/>
            <p:cNvSpPr/>
            <p:nvPr/>
          </p:nvSpPr>
          <p:spPr>
            <a:xfrm>
              <a:off x="2898775" y="977899"/>
              <a:ext cx="325438"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2" name="Freeform 35"/>
            <p:cNvSpPr/>
            <p:nvPr/>
          </p:nvSpPr>
          <p:spPr>
            <a:xfrm>
              <a:off x="3035300" y="638175"/>
              <a:ext cx="400050" cy="2501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153" name="Freeform 36"/>
            <p:cNvSpPr/>
            <p:nvPr/>
          </p:nvSpPr>
          <p:spPr>
            <a:xfrm>
              <a:off x="2817812" y="466725"/>
              <a:ext cx="503239" cy="219075"/>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sp>
        <p:nvSpPr>
          <p:cNvPr id="1155" name="Title Text"/>
          <p:cNvSpPr txBox="1">
            <a:spLocks noGrp="1"/>
          </p:cNvSpPr>
          <p:nvPr>
            <p:ph type="title"/>
          </p:nvPr>
        </p:nvSpPr>
        <p:spPr>
          <a:xfrm>
            <a:off x="457200" y="277813"/>
            <a:ext cx="8229600" cy="1143001"/>
          </a:xfrm>
          <a:prstGeom prst="rect">
            <a:avLst/>
          </a:prstGeom>
        </p:spPr>
        <p:txBody>
          <a:bodyPr anchor="ctr"/>
          <a:lstStyle>
            <a:lvl1pPr algn="ctr">
              <a:defRPr>
                <a:solidFill>
                  <a:srgbClr val="DBBD71"/>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56"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SzPct val="65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157" name="Slide Number"/>
          <p:cNvSpPr txBox="1">
            <a:spLocks noGrp="1"/>
          </p:cNvSpPr>
          <p:nvPr>
            <p:ph type="sldNum" sz="quarter" idx="2"/>
          </p:nvPr>
        </p:nvSpPr>
        <p:spPr>
          <a:xfrm>
            <a:off x="8416270" y="6466522"/>
            <a:ext cx="270531" cy="269241"/>
          </a:xfrm>
          <a:prstGeom prst="rect">
            <a:avLst/>
          </a:prstGeom>
        </p:spPr>
        <p:txBody>
          <a:bodyPr/>
          <a:lstStyle>
            <a:lvl1pPr algn="r">
              <a:defRPr sz="1200">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99999596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D3439DF-7AC1-4049-BBAC-1D1514F7DF17}" type="slidenum">
              <a:rPr lang="en-US"/>
              <a:pPr>
                <a:defRPr/>
              </a:pPr>
              <a:t>‹#›</a:t>
            </a:fld>
            <a:endParaRPr lang="en-US"/>
          </a:p>
        </p:txBody>
      </p:sp>
    </p:spTree>
    <p:extLst>
      <p:ext uri="{BB962C8B-B14F-4D97-AF65-F5344CB8AC3E}">
        <p14:creationId xmlns:p14="http://schemas.microsoft.com/office/powerpoint/2010/main" val="666264848"/>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6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74970624"/>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7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34897754"/>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118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1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65816220"/>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8_Blank">
    <p:bg>
      <p:bgPr>
        <a:solidFill>
          <a:schemeClr val="accent3">
            <a:lumOff val="44000"/>
          </a:schemeClr>
        </a:solidFill>
        <a:effectLst/>
      </p:bgPr>
    </p:bg>
    <p:spTree>
      <p:nvGrpSpPr>
        <p:cNvPr id="1" name=""/>
        <p:cNvGrpSpPr/>
        <p:nvPr/>
      </p:nvGrpSpPr>
      <p:grpSpPr>
        <a:xfrm>
          <a:off x="0" y="0"/>
          <a:ext cx="0" cy="0"/>
          <a:chOff x="0" y="0"/>
          <a:chExt cx="0" cy="0"/>
        </a:xfrm>
      </p:grpSpPr>
      <p:sp>
        <p:nvSpPr>
          <p:cNvPr id="119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41248186"/>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000000"/>
        </a:solidFill>
        <a:effectLst/>
      </p:bgPr>
    </p:bg>
    <p:spTree>
      <p:nvGrpSpPr>
        <p:cNvPr id="1" name=""/>
        <p:cNvGrpSpPr/>
        <p:nvPr/>
      </p:nvGrpSpPr>
      <p:grpSpPr>
        <a:xfrm>
          <a:off x="0" y="0"/>
          <a:ext cx="0" cy="0"/>
          <a:chOff x="0" y="0"/>
          <a:chExt cx="0" cy="0"/>
        </a:xfrm>
      </p:grpSpPr>
      <p:grpSp>
        <p:nvGrpSpPr>
          <p:cNvPr id="1200" name="Group 4"/>
          <p:cNvGrpSpPr/>
          <p:nvPr/>
        </p:nvGrpSpPr>
        <p:grpSpPr>
          <a:xfrm>
            <a:off x="177800" y="230188"/>
            <a:ext cx="203200" cy="6503987"/>
            <a:chOff x="0" y="0"/>
            <a:chExt cx="203200" cy="6503986"/>
          </a:xfrm>
        </p:grpSpPr>
        <p:sp>
          <p:nvSpPr>
            <p:cNvPr id="1198" name="Rectangle 5"/>
            <p:cNvSpPr/>
            <p:nvPr/>
          </p:nvSpPr>
          <p:spPr>
            <a:xfrm>
              <a:off x="127000" y="26987"/>
              <a:ext cx="76200" cy="6477000"/>
            </a:xfrm>
            <a:prstGeom prst="rect">
              <a:avLst/>
            </a:prstGeom>
            <a:gradFill flip="none" rotWithShape="1">
              <a:gsLst>
                <a:gs pos="0">
                  <a:srgbClr val="000000"/>
                </a:gs>
                <a:gs pos="100000">
                  <a:srgbClr val="0099CC"/>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199" name="Rectangle 6"/>
            <p:cNvSpPr/>
            <p:nvPr/>
          </p:nvSpPr>
          <p:spPr>
            <a:xfrm>
              <a:off x="0" y="0"/>
              <a:ext cx="76200" cy="6256336"/>
            </a:xfrm>
            <a:prstGeom prst="rect">
              <a:avLst/>
            </a:prstGeom>
            <a:gradFill flip="none" rotWithShape="1">
              <a:gsLst>
                <a:gs pos="0">
                  <a:srgbClr val="000000"/>
                </a:gs>
                <a:gs pos="100000">
                  <a:srgbClr val="00FFFF"/>
                </a:gs>
              </a:gsLst>
              <a:lin ang="5400000" scaled="0"/>
            </a:gradFill>
            <a:ln w="12700" cap="flat">
              <a:noFill/>
              <a:miter lim="400000"/>
            </a:ln>
            <a:effectLst/>
          </p:spPr>
          <p:txBody>
            <a:bodyPr wrap="square" lIns="45719" tIns="45719" rIns="45719" bIns="45719" numCol="1" anchor="ctr">
              <a:noAutofit/>
            </a:bodyPr>
            <a:lstStyle/>
            <a:p>
              <a:pPr>
                <a:defRPr b="0">
                  <a:solidFill>
                    <a:srgbClr val="F8F8F8"/>
                  </a:solidFill>
                </a:defRPr>
              </a:pPr>
              <a:endParaRPr/>
            </a:p>
          </p:txBody>
        </p:sp>
      </p:grpSp>
      <p:grpSp>
        <p:nvGrpSpPr>
          <p:cNvPr id="1203" name="Group 7"/>
          <p:cNvGrpSpPr/>
          <p:nvPr/>
        </p:nvGrpSpPr>
        <p:grpSpPr>
          <a:xfrm>
            <a:off x="8793163" y="220662"/>
            <a:ext cx="198437" cy="6408738"/>
            <a:chOff x="0" y="0"/>
            <a:chExt cx="198436" cy="6408736"/>
          </a:xfrm>
        </p:grpSpPr>
        <p:sp>
          <p:nvSpPr>
            <p:cNvPr id="1201" name="Rectangle 8"/>
            <p:cNvSpPr/>
            <p:nvPr/>
          </p:nvSpPr>
          <p:spPr>
            <a:xfrm>
              <a:off x="130174" y="-1"/>
              <a:ext cx="68263" cy="6332539"/>
            </a:xfrm>
            <a:prstGeom prst="rect">
              <a:avLst/>
            </a:prstGeom>
            <a:gradFill flip="none" rotWithShape="1">
              <a:gsLst>
                <a:gs pos="0">
                  <a:srgbClr val="6699FF"/>
                </a:gs>
                <a:gs pos="100000">
                  <a:srgbClr val="000000"/>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2" name="Rectangle 9"/>
            <p:cNvSpPr/>
            <p:nvPr/>
          </p:nvSpPr>
          <p:spPr>
            <a:xfrm>
              <a:off x="0" y="160337"/>
              <a:ext cx="77788" cy="6248400"/>
            </a:xfrm>
            <a:prstGeom prst="rect">
              <a:avLst/>
            </a:prstGeom>
            <a:gradFill flip="none" rotWithShape="1">
              <a:gsLst>
                <a:gs pos="0">
                  <a:srgbClr val="9933FF"/>
                </a:gs>
                <a:gs pos="100000">
                  <a:srgbClr val="000000"/>
                </a:gs>
              </a:gsLst>
              <a:lin ang="540000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06" name="Group 10"/>
          <p:cNvGrpSpPr/>
          <p:nvPr/>
        </p:nvGrpSpPr>
        <p:grpSpPr>
          <a:xfrm>
            <a:off x="412749" y="6477000"/>
            <a:ext cx="8686801" cy="227807"/>
            <a:chOff x="0" y="0"/>
            <a:chExt cx="8686800" cy="227806"/>
          </a:xfrm>
        </p:grpSpPr>
        <p:sp>
          <p:nvSpPr>
            <p:cNvPr id="1204" name="Rectangle 11"/>
            <p:cNvSpPr/>
            <p:nvPr/>
          </p:nvSpPr>
          <p:spPr>
            <a:xfrm>
              <a:off x="0" y="0"/>
              <a:ext cx="8686800" cy="76200"/>
            </a:xfrm>
            <a:prstGeom prst="rect">
              <a:avLst/>
            </a:prstGeom>
            <a:gradFill flip="none" rotWithShape="1">
              <a:gsLst>
                <a:gs pos="0">
                  <a:srgbClr val="000000"/>
                </a:gs>
                <a:gs pos="100000">
                  <a:srgbClr val="6699FF"/>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5" name="Rectangle 12"/>
            <p:cNvSpPr/>
            <p:nvPr/>
          </p:nvSpPr>
          <p:spPr>
            <a:xfrm>
              <a:off x="793" y="151606"/>
              <a:ext cx="8501064" cy="76201"/>
            </a:xfrm>
            <a:prstGeom prst="rect">
              <a:avLst/>
            </a:prstGeom>
            <a:gradFill flip="none" rotWithShape="1">
              <a:gsLst>
                <a:gs pos="0">
                  <a:srgbClr val="000000"/>
                </a:gs>
                <a:gs pos="100000">
                  <a:srgbClr val="00FFFF"/>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09" name="Group 13"/>
          <p:cNvGrpSpPr/>
          <p:nvPr/>
        </p:nvGrpSpPr>
        <p:grpSpPr>
          <a:xfrm>
            <a:off x="75406" y="177006"/>
            <a:ext cx="8746333" cy="161132"/>
            <a:chOff x="0" y="0"/>
            <a:chExt cx="8746332" cy="161130"/>
          </a:xfrm>
        </p:grpSpPr>
        <p:sp>
          <p:nvSpPr>
            <p:cNvPr id="1207" name="Rectangle 14"/>
            <p:cNvSpPr/>
            <p:nvPr/>
          </p:nvSpPr>
          <p:spPr>
            <a:xfrm>
              <a:off x="219868" y="102393"/>
              <a:ext cx="8526465" cy="58738"/>
            </a:xfrm>
            <a:prstGeom prst="rect">
              <a:avLst/>
            </a:prstGeom>
            <a:gradFill flip="none" rotWithShape="1">
              <a:gsLst>
                <a:gs pos="0">
                  <a:srgbClr val="00FFFF"/>
                </a:gs>
                <a:gs pos="100000">
                  <a:srgbClr val="000000"/>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08" name="Rectangle 15"/>
            <p:cNvSpPr/>
            <p:nvPr/>
          </p:nvSpPr>
          <p:spPr>
            <a:xfrm>
              <a:off x="0" y="0"/>
              <a:ext cx="8745539" cy="60325"/>
            </a:xfrm>
            <a:prstGeom prst="rect">
              <a:avLst/>
            </a:prstGeom>
            <a:gradFill flip="none" rotWithShape="1">
              <a:gsLst>
                <a:gs pos="0">
                  <a:srgbClr val="6699FF"/>
                </a:gs>
                <a:gs pos="100000">
                  <a:srgbClr val="000000"/>
                </a:gs>
              </a:gsLst>
              <a:lin ang="0" scaled="0"/>
            </a:gradFill>
            <a:ln w="12700" cap="flat">
              <a:noFill/>
              <a:miter lim="4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sp>
        <p:nvSpPr>
          <p:cNvPr id="1210" name="Title Text"/>
          <p:cNvSpPr txBox="1">
            <a:spLocks noGrp="1"/>
          </p:cNvSpPr>
          <p:nvPr>
            <p:ph type="title"/>
          </p:nvPr>
        </p:nvSpPr>
        <p:spPr>
          <a:xfrm>
            <a:off x="685800" y="1219200"/>
            <a:ext cx="7772400" cy="1143000"/>
          </a:xfrm>
          <a:prstGeom prst="rect">
            <a:avLst/>
          </a:prstGeom>
        </p:spPr>
        <p:txBody>
          <a:bodyPr anchor="t"/>
          <a:lstStyle>
            <a:lvl1pPr algn="ctr">
              <a:defRPr sz="4000">
                <a:solidFill>
                  <a:srgbClr val="F8F8F8"/>
                </a:solidFill>
                <a:latin typeface="+mj-lt"/>
                <a:ea typeface="+mj-ea"/>
                <a:cs typeface="+mj-cs"/>
                <a:sym typeface="Helvetica"/>
              </a:defRPr>
            </a:lvl1pPr>
          </a:lstStyle>
          <a:p>
            <a:r>
              <a:t>Title Text</a:t>
            </a:r>
          </a:p>
        </p:txBody>
      </p:sp>
      <p:sp>
        <p:nvSpPr>
          <p:cNvPr id="1211" name="Body Level One…"/>
          <p:cNvSpPr txBox="1">
            <a:spLocks noGrp="1"/>
          </p:cNvSpPr>
          <p:nvPr>
            <p:ph type="body" sz="quarter" idx="1"/>
          </p:nvPr>
        </p:nvSpPr>
        <p:spPr>
          <a:xfrm>
            <a:off x="1371600" y="2667000"/>
            <a:ext cx="6400800" cy="1752600"/>
          </a:xfrm>
          <a:prstGeom prst="rect">
            <a:avLst/>
          </a:prstGeom>
        </p:spPr>
        <p:txBody>
          <a:bodyPr>
            <a:normAutofit/>
          </a:bodyPr>
          <a:lstStyle>
            <a:lvl1pPr marL="0" indent="0" algn="ctr">
              <a:spcBef>
                <a:spcPts val="600"/>
              </a:spcBef>
              <a:buSzTx/>
              <a:buNone/>
              <a:defRPr sz="2800">
                <a:solidFill>
                  <a:srgbClr val="F8F8F8"/>
                </a:solidFill>
                <a:latin typeface="+mj-lt"/>
                <a:ea typeface="+mj-ea"/>
                <a:cs typeface="+mj-cs"/>
                <a:sym typeface="Helvetica"/>
              </a:defRPr>
            </a:lvl1pPr>
            <a:lvl2pPr marL="742950" indent="-285750" algn="ctr">
              <a:spcBef>
                <a:spcPts val="600"/>
              </a:spcBef>
              <a:buChar char="–"/>
              <a:defRPr sz="2800">
                <a:solidFill>
                  <a:srgbClr val="F8F8F8"/>
                </a:solidFill>
                <a:latin typeface="+mj-lt"/>
                <a:ea typeface="+mj-ea"/>
                <a:cs typeface="+mj-cs"/>
                <a:sym typeface="Helvetica"/>
              </a:defRPr>
            </a:lvl2pPr>
            <a:lvl3pPr marL="1181100" indent="-266700" algn="ctr">
              <a:spcBef>
                <a:spcPts val="600"/>
              </a:spcBef>
              <a:defRPr sz="2800">
                <a:solidFill>
                  <a:srgbClr val="F8F8F8"/>
                </a:solidFill>
                <a:latin typeface="+mj-lt"/>
                <a:ea typeface="+mj-ea"/>
                <a:cs typeface="+mj-cs"/>
                <a:sym typeface="Helvetica"/>
              </a:defRPr>
            </a:lvl3pPr>
            <a:lvl4pPr marL="1691639" indent="-320039" algn="ctr">
              <a:spcBef>
                <a:spcPts val="600"/>
              </a:spcBef>
              <a:buChar char="–"/>
              <a:defRPr sz="2800">
                <a:solidFill>
                  <a:srgbClr val="F8F8F8"/>
                </a:solidFill>
                <a:latin typeface="+mj-lt"/>
                <a:ea typeface="+mj-ea"/>
                <a:cs typeface="+mj-cs"/>
                <a:sym typeface="Helvetica"/>
              </a:defRPr>
            </a:lvl4pPr>
            <a:lvl5pPr marL="2148839" indent="-320039" algn="ctr">
              <a:spcBef>
                <a:spcPts val="600"/>
              </a:spcBef>
              <a:buChar char="»"/>
              <a:defRPr sz="2800">
                <a:solidFill>
                  <a:srgbClr val="F8F8F8"/>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212" name="Slide Number"/>
          <p:cNvSpPr txBox="1">
            <a:spLocks noGrp="1"/>
          </p:cNvSpPr>
          <p:nvPr>
            <p:ph type="sldNum" sz="quarter" idx="2"/>
          </p:nvPr>
        </p:nvSpPr>
        <p:spPr>
          <a:xfrm>
            <a:off x="8461092" y="6164897"/>
            <a:ext cx="301909" cy="307341"/>
          </a:xfrm>
          <a:prstGeom prst="rect">
            <a:avLst/>
          </a:prstGeom>
        </p:spPr>
        <p:txBody>
          <a:bodyPr/>
          <a:lstStyle>
            <a:lvl1pPr algn="r">
              <a:defRPr b="1">
                <a:solidFill>
                  <a:srgbClr val="808080"/>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3836230817"/>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000000"/>
        </a:solidFill>
        <a:effectLst/>
      </p:bgPr>
    </p:bg>
    <p:spTree>
      <p:nvGrpSpPr>
        <p:cNvPr id="1" name=""/>
        <p:cNvGrpSpPr/>
        <p:nvPr/>
      </p:nvGrpSpPr>
      <p:grpSpPr>
        <a:xfrm>
          <a:off x="0" y="0"/>
          <a:ext cx="0" cy="0"/>
          <a:chOff x="0" y="0"/>
          <a:chExt cx="0" cy="0"/>
        </a:xfrm>
      </p:grpSpPr>
      <p:grpSp>
        <p:nvGrpSpPr>
          <p:cNvPr id="1230" name="Group 2"/>
          <p:cNvGrpSpPr/>
          <p:nvPr/>
        </p:nvGrpSpPr>
        <p:grpSpPr>
          <a:xfrm>
            <a:off x="3953333" y="1538745"/>
            <a:ext cx="5415635" cy="5887123"/>
            <a:chOff x="0" y="0"/>
            <a:chExt cx="5415634" cy="5887122"/>
          </a:xfrm>
        </p:grpSpPr>
        <p:sp>
          <p:nvSpPr>
            <p:cNvPr id="1219" name="AutoShape 3"/>
            <p:cNvSpPr/>
            <p:nvPr/>
          </p:nvSpPr>
          <p:spPr>
            <a:xfrm rot="13500000" flipH="1">
              <a:off x="3115804" y="4462005"/>
              <a:ext cx="901701" cy="901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0" name="AutoShape 4"/>
            <p:cNvSpPr/>
            <p:nvPr/>
          </p:nvSpPr>
          <p:spPr>
            <a:xfrm rot="16200000">
              <a:off x="3525380" y="3730167"/>
              <a:ext cx="1362075" cy="1352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1" name="AutoShape 5"/>
            <p:cNvSpPr/>
            <p:nvPr/>
          </p:nvSpPr>
          <p:spPr>
            <a:xfrm>
              <a:off x="3900029" y="2607804"/>
              <a:ext cx="1282701" cy="1282701"/>
            </a:xfrm>
            <a:prstGeom prst="diamond">
              <a:avLst/>
            </a:pr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2" name="AutoShape 6"/>
            <p:cNvSpPr/>
            <p:nvPr/>
          </p:nvSpPr>
          <p:spPr>
            <a:xfrm rot="13500000">
              <a:off x="412292" y="3484105"/>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23" name="AutoShape 7"/>
            <p:cNvSpPr/>
            <p:nvPr/>
          </p:nvSpPr>
          <p:spPr>
            <a:xfrm rot="8100000" flipH="1">
              <a:off x="1953754" y="2422067"/>
              <a:ext cx="901701" cy="901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nvGrpSpPr>
            <p:cNvPr id="1228" name="Group 8"/>
            <p:cNvGrpSpPr/>
            <p:nvPr/>
          </p:nvGrpSpPr>
          <p:grpSpPr>
            <a:xfrm>
              <a:off x="3006267" y="1928355"/>
              <a:ext cx="638176" cy="1901824"/>
              <a:chOff x="0" y="0"/>
              <a:chExt cx="638174" cy="1901822"/>
            </a:xfrm>
          </p:grpSpPr>
          <p:sp>
            <p:nvSpPr>
              <p:cNvPr id="1224" name="Line 9"/>
              <p:cNvSpPr/>
              <p:nvPr/>
            </p:nvSpPr>
            <p:spPr>
              <a:xfrm flipH="1">
                <a:off x="635000" y="15875"/>
                <a:ext cx="1" cy="1244600"/>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5" name="Line 10"/>
              <p:cNvSpPr/>
              <p:nvPr/>
            </p:nvSpPr>
            <p:spPr>
              <a:xfrm flipH="1">
                <a:off x="6349" y="631824"/>
                <a:ext cx="2" cy="1270000"/>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6" name="Line 11"/>
              <p:cNvSpPr/>
              <p:nvPr/>
            </p:nvSpPr>
            <p:spPr>
              <a:xfrm flipV="1">
                <a:off x="6350" y="1263650"/>
                <a:ext cx="631825" cy="631825"/>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sp>
            <p:nvSpPr>
              <p:cNvPr id="1227" name="Line 12"/>
              <p:cNvSpPr/>
              <p:nvPr/>
            </p:nvSpPr>
            <p:spPr>
              <a:xfrm flipV="1">
                <a:off x="0" y="0"/>
                <a:ext cx="638175" cy="638175"/>
              </a:xfrm>
              <a:prstGeom prst="line">
                <a:avLst/>
              </a:prstGeom>
              <a:noFill/>
              <a:ln w="12700" cap="flat">
                <a:solidFill>
                  <a:srgbClr val="006600"/>
                </a:solidFill>
                <a:prstDash val="solid"/>
                <a:round/>
              </a:ln>
              <a:effectLst/>
            </p:spPr>
            <p:txBody>
              <a:bodyPr wrap="square" lIns="45719" tIns="45719" rIns="45719" bIns="45719" numCol="1" anchor="t">
                <a:noAutofit/>
              </a:bodyPr>
              <a:lstStyle/>
              <a:p>
                <a:endParaRPr/>
              </a:p>
            </p:txBody>
          </p:sp>
        </p:grpSp>
        <p:sp>
          <p:nvSpPr>
            <p:cNvPr id="1229" name="AutoShape 13"/>
            <p:cNvSpPr/>
            <p:nvPr/>
          </p:nvSpPr>
          <p:spPr>
            <a:xfrm rot="18900000">
              <a:off x="3012617" y="412292"/>
              <a:ext cx="1990726" cy="19907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noFill/>
            <a:ln w="12700" cap="flat">
              <a:solidFill>
                <a:srgbClr val="0066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grpSp>
        <p:nvGrpSpPr>
          <p:cNvPr id="1238" name="Group 15"/>
          <p:cNvGrpSpPr/>
          <p:nvPr/>
        </p:nvGrpSpPr>
        <p:grpSpPr>
          <a:xfrm>
            <a:off x="3344863" y="2457450"/>
            <a:ext cx="5449887" cy="4684136"/>
            <a:chOff x="0" y="0"/>
            <a:chExt cx="5449886" cy="4684135"/>
          </a:xfrm>
        </p:grpSpPr>
        <p:sp>
          <p:nvSpPr>
            <p:cNvPr id="1231" name="AutoShape 16"/>
            <p:cNvSpPr/>
            <p:nvPr/>
          </p:nvSpPr>
          <p:spPr>
            <a:xfrm>
              <a:off x="4167186" y="898524"/>
              <a:ext cx="1282701" cy="1282702"/>
            </a:xfrm>
            <a:prstGeom prst="diamond">
              <a:avLst/>
            </a:pr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2" name="Freeform 17"/>
            <p:cNvSpPr/>
            <p:nvPr/>
          </p:nvSpPr>
          <p:spPr>
            <a:xfrm>
              <a:off x="3101974" y="614362"/>
              <a:ext cx="638175" cy="1890714"/>
            </a:xfrm>
            <a:custGeom>
              <a:avLst/>
              <a:gdLst/>
              <a:ahLst/>
              <a:cxnLst>
                <a:cxn ang="0">
                  <a:pos x="wd2" y="hd2"/>
                </a:cxn>
                <a:cxn ang="5400000">
                  <a:pos x="wd2" y="hd2"/>
                </a:cxn>
                <a:cxn ang="10800000">
                  <a:pos x="wd2" y="hd2"/>
                </a:cxn>
                <a:cxn ang="16200000">
                  <a:pos x="wd2" y="hd2"/>
                </a:cxn>
              </a:cxnLst>
              <a:rect l="0" t="0" r="r" b="b"/>
              <a:pathLst>
                <a:path w="21600" h="21600" extrusionOk="0">
                  <a:moveTo>
                    <a:pt x="21439" y="0"/>
                  </a:moveTo>
                  <a:lnTo>
                    <a:pt x="0" y="7236"/>
                  </a:lnTo>
                  <a:lnTo>
                    <a:pt x="0" y="21600"/>
                  </a:lnTo>
                  <a:lnTo>
                    <a:pt x="21600" y="14309"/>
                  </a:lnTo>
                  <a:lnTo>
                    <a:pt x="21439" y="0"/>
                  </a:lnTo>
                </a:path>
              </a:pathLst>
            </a:custGeom>
            <a:solidFill>
              <a:srgbClr val="669900"/>
            </a:solidFill>
            <a:ln w="12700" cap="flat">
              <a:solidFill>
                <a:srgbClr val="669900"/>
              </a:solidFill>
              <a:prstDash val="solid"/>
              <a:round/>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3" name="AutoShape 18"/>
            <p:cNvSpPr/>
            <p:nvPr/>
          </p:nvSpPr>
          <p:spPr>
            <a:xfrm rot="18900000">
              <a:off x="666749" y="1717675"/>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4" name="AutoShape 19"/>
            <p:cNvSpPr/>
            <p:nvPr/>
          </p:nvSpPr>
          <p:spPr>
            <a:xfrm rot="13500000" flipH="1">
              <a:off x="2706686" y="3595687"/>
              <a:ext cx="901700" cy="901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5" name="AutoShape 20"/>
            <p:cNvSpPr/>
            <p:nvPr/>
          </p:nvSpPr>
          <p:spPr>
            <a:xfrm rot="16200000">
              <a:off x="3676648" y="2189163"/>
              <a:ext cx="1362076" cy="13525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6" name="AutoShape 21"/>
            <p:cNvSpPr/>
            <p:nvPr/>
          </p:nvSpPr>
          <p:spPr>
            <a:xfrm rot="10800000">
              <a:off x="0" y="0"/>
              <a:ext cx="1990725" cy="1990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sp>
          <p:nvSpPr>
            <p:cNvPr id="1237" name="AutoShape 22"/>
            <p:cNvSpPr/>
            <p:nvPr/>
          </p:nvSpPr>
          <p:spPr>
            <a:xfrm rot="8100000" flipH="1">
              <a:off x="2068511" y="1831975"/>
              <a:ext cx="901701" cy="9017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669900"/>
            </a:solidFill>
            <a:ln w="12700" cap="flat">
              <a:solidFill>
                <a:srgbClr val="669900"/>
              </a:solidFill>
              <a:prstDash val="solid"/>
              <a:miter lim="800000"/>
            </a:ln>
            <a:effectLst/>
          </p:spPr>
          <p:txBody>
            <a:bodyPr wrap="square" lIns="45719" tIns="45719" rIns="45719" bIns="45719" numCol="1" anchor="ctr">
              <a:noAutofit/>
            </a:bodyPr>
            <a:lstStyle/>
            <a:p>
              <a:pPr algn="l">
                <a:defRPr b="0">
                  <a:solidFill>
                    <a:srgbClr val="F8F8F8"/>
                  </a:solidFill>
                  <a:latin typeface="Arial"/>
                  <a:ea typeface="Arial"/>
                  <a:cs typeface="Arial"/>
                  <a:sym typeface="Arial"/>
                </a:defRPr>
              </a:pPr>
              <a:endParaRPr/>
            </a:p>
          </p:txBody>
        </p:sp>
      </p:grpSp>
      <p:sp>
        <p:nvSpPr>
          <p:cNvPr id="1239" name="Rectangle 23"/>
          <p:cNvSpPr/>
          <p:nvPr/>
        </p:nvSpPr>
        <p:spPr>
          <a:xfrm>
            <a:off x="6588125" y="5181600"/>
            <a:ext cx="2555875" cy="381000"/>
          </a:xfrm>
          <a:prstGeom prst="rect">
            <a:avLst/>
          </a:prstGeom>
          <a:solidFill>
            <a:srgbClr val="FFCC00"/>
          </a:solidFill>
          <a:ln w="12700">
            <a:miter lim="400000"/>
          </a:ln>
        </p:spPr>
        <p:txBody>
          <a:bodyPr lIns="45719" rIns="45719" anchor="ctr"/>
          <a:lstStyle/>
          <a:p>
            <a:pPr algn="l">
              <a:defRPr b="0">
                <a:solidFill>
                  <a:srgbClr val="F8F8F8"/>
                </a:solidFill>
                <a:latin typeface="Arial"/>
                <a:ea typeface="Arial"/>
                <a:cs typeface="Arial"/>
                <a:sym typeface="Arial"/>
              </a:defRPr>
            </a:pPr>
            <a:endParaRPr/>
          </a:p>
        </p:txBody>
      </p:sp>
      <p:sp>
        <p:nvSpPr>
          <p:cNvPr id="1240" name="Title Text"/>
          <p:cNvSpPr txBox="1">
            <a:spLocks noGrp="1"/>
          </p:cNvSpPr>
          <p:nvPr>
            <p:ph type="title"/>
          </p:nvPr>
        </p:nvSpPr>
        <p:spPr>
          <a:xfrm>
            <a:off x="914400" y="228600"/>
            <a:ext cx="7772400" cy="2438400"/>
          </a:xfrm>
          <a:prstGeom prst="rect">
            <a:avLst/>
          </a:prstGeom>
        </p:spPr>
        <p:txBody>
          <a:bodyPr lIns="46037" tIns="46037" rIns="46037" bIns="46037"/>
          <a:lstStyle>
            <a:lvl1pPr algn="r">
              <a:defRPr sz="6600">
                <a:solidFill>
                  <a:srgbClr val="6666FF"/>
                </a:solidFill>
                <a:latin typeface="Arial"/>
                <a:ea typeface="Arial"/>
                <a:cs typeface="Arial"/>
                <a:sym typeface="Arial"/>
              </a:defRPr>
            </a:lvl1pPr>
          </a:lstStyle>
          <a:p>
            <a:r>
              <a:t>Title Text</a:t>
            </a:r>
          </a:p>
        </p:txBody>
      </p:sp>
      <p:sp>
        <p:nvSpPr>
          <p:cNvPr id="1241" name="Body Level One…"/>
          <p:cNvSpPr txBox="1">
            <a:spLocks noGrp="1"/>
          </p:cNvSpPr>
          <p:nvPr>
            <p:ph type="body" sz="quarter" idx="1"/>
          </p:nvPr>
        </p:nvSpPr>
        <p:spPr>
          <a:xfrm>
            <a:off x="4876800" y="4368800"/>
            <a:ext cx="4259263" cy="742950"/>
          </a:xfrm>
          <a:prstGeom prst="rect">
            <a:avLst/>
          </a:prstGeom>
          <a:solidFill>
            <a:srgbClr val="6666FF"/>
          </a:solidFill>
          <a:ln>
            <a:solidFill>
              <a:srgbClr val="6666FF"/>
            </a:solidFill>
            <a:round/>
          </a:ln>
        </p:spPr>
        <p:txBody>
          <a:bodyPr lIns="0" tIns="0" rIns="0" bIns="0" anchor="b">
            <a:normAutofit/>
          </a:bodyPr>
          <a:lstStyle>
            <a:lvl1pPr marL="0" indent="0">
              <a:spcBef>
                <a:spcPts val="0"/>
              </a:spcBef>
              <a:buSzTx/>
              <a:buNone/>
              <a:defRPr sz="2400">
                <a:latin typeface="Arial"/>
                <a:ea typeface="Arial"/>
                <a:cs typeface="Arial"/>
                <a:sym typeface="Arial"/>
              </a:defRPr>
            </a:lvl1pPr>
            <a:lvl2pPr marL="702128" indent="-244928">
              <a:spcBef>
                <a:spcPts val="0"/>
              </a:spcBef>
              <a:buSzPct val="65000"/>
              <a:buChar char="■"/>
              <a:defRPr sz="2400">
                <a:latin typeface="Arial"/>
                <a:ea typeface="Arial"/>
                <a:cs typeface="Arial"/>
                <a:sym typeface="Arial"/>
              </a:defRPr>
            </a:lvl2pPr>
            <a:lvl3pPr marL="1085850" indent="-228600">
              <a:spcBef>
                <a:spcPts val="0"/>
              </a:spcBef>
              <a:buSzPct val="60000"/>
              <a:buChar char="◆"/>
              <a:defRPr sz="2400">
                <a:latin typeface="Arial"/>
                <a:ea typeface="Arial"/>
                <a:cs typeface="Arial"/>
                <a:sym typeface="Arial"/>
              </a:defRPr>
            </a:lvl3pPr>
            <a:lvl4pPr marL="1474469" indent="-274319">
              <a:spcBef>
                <a:spcPts val="0"/>
              </a:spcBef>
              <a:buSzPct val="70000"/>
              <a:buChar char="■"/>
              <a:defRPr sz="2400">
                <a:latin typeface="Arial"/>
                <a:ea typeface="Arial"/>
                <a:cs typeface="Arial"/>
                <a:sym typeface="Arial"/>
              </a:defRPr>
            </a:lvl4pPr>
            <a:lvl5pPr marL="1817370" indent="-274320">
              <a:spcBef>
                <a:spcPts val="0"/>
              </a:spcBef>
              <a:buSzPct val="65000"/>
              <a:buChar char="◆"/>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1371600" y="6568540"/>
            <a:ext cx="304800" cy="289460"/>
          </a:xfrm>
          <a:prstGeom prst="rect">
            <a:avLst/>
          </a:prstGeom>
          <a:solidFill>
            <a:srgbClr val="669900"/>
          </a:solidFill>
        </p:spPr>
        <p:txBody>
          <a:bodyPr wrap="square" lIns="46037" tIns="46037" rIns="46037" bIns="46037"/>
          <a:lstStyle>
            <a:lvl1pPr algn="r">
              <a:defRPr b="1">
                <a:solidFill>
                  <a:srgbClr val="F8F8F8"/>
                </a:solidFill>
              </a:defRPr>
            </a:lvl1pPr>
          </a:lstStyle>
          <a:p>
            <a:fld id="{86CB4B4D-7CA3-9044-876B-883B54F8677D}" type="slidenum">
              <a:rPr/>
              <a:pPr/>
              <a:t>‹#›</a:t>
            </a:fld>
            <a:endParaRPr/>
          </a:p>
        </p:txBody>
      </p:sp>
    </p:spTree>
    <p:extLst>
      <p:ext uri="{BB962C8B-B14F-4D97-AF65-F5344CB8AC3E}">
        <p14:creationId xmlns:p14="http://schemas.microsoft.com/office/powerpoint/2010/main" val="3185641803"/>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3399"/>
        </a:solidFill>
        <a:effectLst/>
      </p:bgPr>
    </p:bg>
    <p:spTree>
      <p:nvGrpSpPr>
        <p:cNvPr id="1" name=""/>
        <p:cNvGrpSpPr/>
        <p:nvPr/>
      </p:nvGrpSpPr>
      <p:grpSpPr>
        <a:xfrm>
          <a:off x="0" y="0"/>
          <a:ext cx="0" cy="0"/>
          <a:chOff x="0" y="0"/>
          <a:chExt cx="0" cy="0"/>
        </a:xfrm>
      </p:grpSpPr>
      <p:grpSp>
        <p:nvGrpSpPr>
          <p:cNvPr id="1257" name="Group 4"/>
          <p:cNvGrpSpPr/>
          <p:nvPr/>
        </p:nvGrpSpPr>
        <p:grpSpPr>
          <a:xfrm>
            <a:off x="0" y="0"/>
            <a:ext cx="9140826" cy="6850064"/>
            <a:chOff x="0" y="0"/>
            <a:chExt cx="9140825" cy="6850063"/>
          </a:xfrm>
        </p:grpSpPr>
        <p:grpSp>
          <p:nvGrpSpPr>
            <p:cNvPr id="1254" name="Group 5"/>
            <p:cNvGrpSpPr/>
            <p:nvPr/>
          </p:nvGrpSpPr>
          <p:grpSpPr>
            <a:xfrm>
              <a:off x="2743200" y="3540125"/>
              <a:ext cx="6392863" cy="3309939"/>
              <a:chOff x="0" y="0"/>
              <a:chExt cx="6392862" cy="3309937"/>
            </a:xfrm>
          </p:grpSpPr>
          <p:sp>
            <p:nvSpPr>
              <p:cNvPr id="1249" name="Freeform 6"/>
              <p:cNvSpPr/>
              <p:nvPr/>
            </p:nvSpPr>
            <p:spPr>
              <a:xfrm>
                <a:off x="0" y="657225"/>
                <a:ext cx="4575175"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25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25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258" name="Title Text"/>
          <p:cNvSpPr txBox="1">
            <a:spLocks noGrp="1"/>
          </p:cNvSpPr>
          <p:nvPr>
            <p:ph type="title"/>
          </p:nvPr>
        </p:nvSpPr>
        <p:spPr>
          <a:xfrm>
            <a:off x="457200" y="274638"/>
            <a:ext cx="8229600" cy="1143001"/>
          </a:xfrm>
          <a:prstGeom prst="rect">
            <a:avLst/>
          </a:prstGeom>
        </p:spPr>
        <p:txBody>
          <a:bodyPr anchor="ctr"/>
          <a:lstStyle>
            <a:lvl1pPr algn="ct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259"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8413144" y="6460395"/>
            <a:ext cx="273657" cy="264256"/>
          </a:xfrm>
          <a:prstGeom prst="rect">
            <a:avLst/>
          </a:prstGeom>
        </p:spPr>
        <p:txBody>
          <a:bodyPr/>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864317501"/>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12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304800" y="2286000"/>
            <a:ext cx="7467600" cy="1143000"/>
          </a:xfrm>
          <a:prstGeom prst="rect">
            <a:avLst/>
          </a:prstGeom>
          <a:effectLst>
            <a:outerShdw blurRad="50800" dist="25399" dir="2700000" rotWithShape="0">
              <a:schemeClr val="accent3">
                <a:lumOff val="44000"/>
                <a:alpha val="74998"/>
              </a:schemeClr>
            </a:outerShdw>
          </a:effectLst>
        </p:spPr>
        <p:txBody>
          <a:bodyPr anchor="ctr"/>
          <a:lstStyle>
            <a:lvl1pPr algn="r">
              <a:defRPr>
                <a:solidFill>
                  <a:srgbClr val="000000"/>
                </a:solidFill>
                <a:latin typeface="Impact"/>
                <a:ea typeface="Impact"/>
                <a:cs typeface="Impact"/>
                <a:sym typeface="Impact"/>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a:effectLst>
            <a:outerShdw blurRad="50800" dist="25399" dir="2700000" rotWithShape="0">
              <a:schemeClr val="accent3">
                <a:lumOff val="44000"/>
                <a:alpha val="74998"/>
              </a:schemeClr>
            </a:outerShdw>
          </a:effectLst>
        </p:spPr>
        <p:txBody>
          <a:bodyPr>
            <a:normAutofit/>
          </a:bodyPr>
          <a:lstStyle>
            <a:lvl1pPr marL="0" indent="0" algn="r">
              <a:buSzTx/>
              <a:buNone/>
              <a:defRPr>
                <a:latin typeface="Impact"/>
                <a:ea typeface="Impact"/>
                <a:cs typeface="Impact"/>
                <a:sym typeface="Impact"/>
              </a:defRPr>
            </a:lvl1pPr>
            <a:lvl2pPr algn="r">
              <a:buChar char="▭"/>
              <a:defRPr>
                <a:latin typeface="Impact"/>
                <a:ea typeface="Impact"/>
                <a:cs typeface="Impact"/>
                <a:sym typeface="Impact"/>
              </a:defRPr>
            </a:lvl2pPr>
            <a:lvl3pPr algn="r">
              <a:buChar char="▭"/>
              <a:defRPr>
                <a:latin typeface="Impact"/>
                <a:ea typeface="Impact"/>
                <a:cs typeface="Impact"/>
                <a:sym typeface="Impact"/>
              </a:defRPr>
            </a:lvl3pPr>
            <a:lvl4pPr algn="r">
              <a:buChar char="▭"/>
              <a:defRPr>
                <a:latin typeface="Impact"/>
                <a:ea typeface="Impact"/>
                <a:cs typeface="Impact"/>
                <a:sym typeface="Impact"/>
              </a:defRPr>
            </a:lvl4pPr>
            <a:lvl5pPr algn="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00760809"/>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27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62016973"/>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28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495944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10FA8A21-870F-EC4E-887E-955FA9D68DB3}" type="slidenum">
              <a:rPr lang="en-US"/>
              <a:pPr>
                <a:defRPr/>
              </a:pPr>
              <a:t>‹#›</a:t>
            </a:fld>
            <a:endParaRPr lang="en-US"/>
          </a:p>
        </p:txBody>
      </p:sp>
    </p:spTree>
    <p:extLst>
      <p:ext uri="{BB962C8B-B14F-4D97-AF65-F5344CB8AC3E}">
        <p14:creationId xmlns:p14="http://schemas.microsoft.com/office/powerpoint/2010/main" val="3696939697"/>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29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29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9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0922847"/>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21239A"/>
        </a:solidFill>
        <a:effectLst/>
      </p:bgPr>
    </p:bg>
    <p:spTree>
      <p:nvGrpSpPr>
        <p:cNvPr id="1" name=""/>
        <p:cNvGrpSpPr/>
        <p:nvPr/>
      </p:nvGrpSpPr>
      <p:grpSpPr>
        <a:xfrm>
          <a:off x="0" y="0"/>
          <a:ext cx="0" cy="0"/>
          <a:chOff x="0" y="0"/>
          <a:chExt cx="0" cy="0"/>
        </a:xfrm>
      </p:grpSpPr>
      <p:pic>
        <p:nvPicPr>
          <p:cNvPr id="1299"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1300"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1301" name="Body Level One…"/>
          <p:cNvSpPr txBox="1">
            <a:spLocks noGrp="1"/>
          </p:cNvSpPr>
          <p:nvPr>
            <p:ph type="body" idx="1"/>
          </p:nvPr>
        </p:nvSpPr>
        <p:spPr>
          <a:xfrm>
            <a:off x="685800" y="1981200"/>
            <a:ext cx="7772400" cy="4114800"/>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302"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1093672750"/>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grpSp>
        <p:nvGrpSpPr>
          <p:cNvPr id="1316" name="Group 2"/>
          <p:cNvGrpSpPr/>
          <p:nvPr/>
        </p:nvGrpSpPr>
        <p:grpSpPr>
          <a:xfrm>
            <a:off x="0" y="3902075"/>
            <a:ext cx="3400426" cy="2949575"/>
            <a:chOff x="0" y="0"/>
            <a:chExt cx="3400425" cy="2949575"/>
          </a:xfrm>
        </p:grpSpPr>
        <p:sp>
          <p:nvSpPr>
            <p:cNvPr id="130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317" name="Title Text"/>
          <p:cNvSpPr txBox="1">
            <a:spLocks noGrp="1"/>
          </p:cNvSpPr>
          <p:nvPr>
            <p:ph type="title"/>
          </p:nvPr>
        </p:nvSpPr>
        <p:spPr>
          <a:xfrm>
            <a:off x="457200" y="277813"/>
            <a:ext cx="8229600" cy="1139826"/>
          </a:xfrm>
          <a:prstGeom prst="rect">
            <a:avLst/>
          </a:prstGeom>
        </p:spPr>
        <p:txBody>
          <a:bodyPr anchor="ctr"/>
          <a:lstStyle>
            <a:lvl1pPr algn="ct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3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19" name="Slide Number"/>
          <p:cNvSpPr txBox="1">
            <a:spLocks noGrp="1"/>
          </p:cNvSpPr>
          <p:nvPr>
            <p:ph type="sldNum" sz="quarter" idx="2"/>
          </p:nvPr>
        </p:nvSpPr>
        <p:spPr>
          <a:xfrm>
            <a:off x="8441397" y="6248400"/>
            <a:ext cx="245404" cy="226986"/>
          </a:xfrm>
          <a:prstGeom prst="rect">
            <a:avLst/>
          </a:prstGeom>
        </p:spPr>
        <p:txBody>
          <a:bodyPr anchor="t"/>
          <a:lstStyle>
            <a:lvl1pPr algn="r">
              <a:defRPr sz="10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extLst>
      <p:ext uri="{BB962C8B-B14F-4D97-AF65-F5344CB8AC3E}">
        <p14:creationId xmlns:p14="http://schemas.microsoft.com/office/powerpoint/2010/main" val="3889594370"/>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9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1367" name="Group 2"/>
          <p:cNvGrpSpPr/>
          <p:nvPr/>
        </p:nvGrpSpPr>
        <p:grpSpPr>
          <a:xfrm>
            <a:off x="-1" y="-1"/>
            <a:ext cx="9145589" cy="6856415"/>
            <a:chOff x="0" y="0"/>
            <a:chExt cx="9145587" cy="6856413"/>
          </a:xfrm>
        </p:grpSpPr>
        <p:sp>
          <p:nvSpPr>
            <p:cNvPr id="132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2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2" name="Freeform 9"/>
            <p:cNvSpPr/>
            <p:nvPr/>
          </p:nvSpPr>
          <p:spPr>
            <a:xfrm>
              <a:off x="5745162" y="6056313"/>
              <a:ext cx="3395663"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5" name="Freeform 12"/>
            <p:cNvSpPr/>
            <p:nvPr/>
          </p:nvSpPr>
          <p:spPr>
            <a:xfrm>
              <a:off x="6911975" y="6142038"/>
              <a:ext cx="2228850"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6" name="Freeform 13"/>
            <p:cNvSpPr/>
            <p:nvPr/>
          </p:nvSpPr>
          <p:spPr>
            <a:xfrm>
              <a:off x="7985125" y="5002213"/>
              <a:ext cx="1155700"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8" name="Freeform 15"/>
            <p:cNvSpPr/>
            <p:nvPr/>
          </p:nvSpPr>
          <p:spPr>
            <a:xfrm>
              <a:off x="7985125" y="4840287"/>
              <a:ext cx="1155700"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3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1" name="Freeform 18"/>
            <p:cNvSpPr/>
            <p:nvPr/>
          </p:nvSpPr>
          <p:spPr>
            <a:xfrm>
              <a:off x="8628062" y="4289425"/>
              <a:ext cx="512763" cy="474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2" name="Freeform 19"/>
            <p:cNvSpPr/>
            <p:nvPr/>
          </p:nvSpPr>
          <p:spPr>
            <a:xfrm>
              <a:off x="8694737" y="4108450"/>
              <a:ext cx="446088" cy="531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3" name="Freeform 20"/>
            <p:cNvSpPr/>
            <p:nvPr/>
          </p:nvSpPr>
          <p:spPr>
            <a:xfrm>
              <a:off x="3895725" y="0"/>
              <a:ext cx="4951413"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1346" name="Freeform 21"/>
            <p:cNvGrpSpPr/>
            <p:nvPr/>
          </p:nvGrpSpPr>
          <p:grpSpPr>
            <a:xfrm>
              <a:off x="8931274" y="4022725"/>
              <a:ext cx="209551" cy="209551"/>
              <a:chOff x="0" y="0"/>
              <a:chExt cx="209550" cy="209550"/>
            </a:xfrm>
          </p:grpSpPr>
          <p:sp>
            <p:nvSpPr>
              <p:cNvPr id="1344" name="Line"/>
              <p:cNvSpPr/>
              <p:nvPr/>
            </p:nvSpPr>
            <p:spPr>
              <a:xfrm flipH="1" flipV="1">
                <a:off x="-1"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1345" name="Line"/>
              <p:cNvSpPr/>
              <p:nvPr/>
            </p:nvSpPr>
            <p:spPr>
              <a:xfrm>
                <a:off x="-1"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1347" name="Freeform 22"/>
            <p:cNvSpPr/>
            <p:nvPr/>
          </p:nvSpPr>
          <p:spPr>
            <a:xfrm>
              <a:off x="4940300" y="0"/>
              <a:ext cx="3990975"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8" name="Freeform 23"/>
            <p:cNvSpPr/>
            <p:nvPr/>
          </p:nvSpPr>
          <p:spPr>
            <a:xfrm>
              <a:off x="5537200" y="0"/>
              <a:ext cx="3489325"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49" name="Freeform 24"/>
            <p:cNvSpPr/>
            <p:nvPr/>
          </p:nvSpPr>
          <p:spPr>
            <a:xfrm>
              <a:off x="9007475" y="3927475"/>
              <a:ext cx="133350"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0" name="Freeform 25"/>
            <p:cNvSpPr/>
            <p:nvPr/>
          </p:nvSpPr>
          <p:spPr>
            <a:xfrm>
              <a:off x="8894762" y="1349375"/>
              <a:ext cx="246063"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1" name="Freeform 26"/>
            <p:cNvSpPr/>
            <p:nvPr/>
          </p:nvSpPr>
          <p:spPr>
            <a:xfrm>
              <a:off x="8107362" y="-1"/>
              <a:ext cx="909638" cy="1654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2" name="Freeform 27"/>
            <p:cNvSpPr/>
            <p:nvPr/>
          </p:nvSpPr>
          <p:spPr>
            <a:xfrm>
              <a:off x="8589962" y="-1"/>
              <a:ext cx="541338"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3" name="Freeform 28"/>
            <p:cNvSpPr/>
            <p:nvPr/>
          </p:nvSpPr>
          <p:spPr>
            <a:xfrm>
              <a:off x="9045575" y="1036637"/>
              <a:ext cx="95250"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7" name="Freeform 32"/>
            <p:cNvSpPr/>
            <p:nvPr/>
          </p:nvSpPr>
          <p:spPr>
            <a:xfrm>
              <a:off x="3175" y="5043487"/>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8" name="Freeform 33"/>
            <p:cNvSpPr/>
            <p:nvPr/>
          </p:nvSpPr>
          <p:spPr>
            <a:xfrm>
              <a:off x="2058987" y="-1"/>
              <a:ext cx="7075488"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59" name="Freeform 34"/>
            <p:cNvSpPr/>
            <p:nvPr/>
          </p:nvSpPr>
          <p:spPr>
            <a:xfrm>
              <a:off x="5272087" y="-1"/>
              <a:ext cx="3862388"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2" name="Freeform 37"/>
            <p:cNvSpPr/>
            <p:nvPr/>
          </p:nvSpPr>
          <p:spPr>
            <a:xfrm>
              <a:off x="7451725" y="0"/>
              <a:ext cx="1682750"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3" name="Freeform 38"/>
            <p:cNvSpPr/>
            <p:nvPr/>
          </p:nvSpPr>
          <p:spPr>
            <a:xfrm>
              <a:off x="7907337" y="0"/>
              <a:ext cx="1227138"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1366" name="Group 39"/>
            <p:cNvGrpSpPr/>
            <p:nvPr/>
          </p:nvGrpSpPr>
          <p:grpSpPr>
            <a:xfrm>
              <a:off x="-1" y="2590800"/>
              <a:ext cx="9140826" cy="2949576"/>
              <a:chOff x="0" y="0"/>
              <a:chExt cx="9140825" cy="2949575"/>
            </a:xfrm>
          </p:grpSpPr>
          <p:sp>
            <p:nvSpPr>
              <p:cNvPr id="136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365" name="Freeform 41"/>
              <p:cNvSpPr/>
              <p:nvPr/>
            </p:nvSpPr>
            <p:spPr>
              <a:xfrm>
                <a:off x="5788025" y="1846262"/>
                <a:ext cx="3352800"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grpSp>
      <p:sp>
        <p:nvSpPr>
          <p:cNvPr id="1368" name="Title Text"/>
          <p:cNvSpPr txBox="1">
            <a:spLocks noGrp="1"/>
          </p:cNvSpPr>
          <p:nvPr>
            <p:ph type="title"/>
          </p:nvPr>
        </p:nvSpPr>
        <p:spPr>
          <a:xfrm>
            <a:off x="457200" y="277813"/>
            <a:ext cx="8229600" cy="1143001"/>
          </a:xfrm>
          <a:prstGeom prst="rect">
            <a:avLst/>
          </a:prstGeom>
        </p:spPr>
        <p:txBody>
          <a:bodyPr anchor="ctr"/>
          <a:lstStyle>
            <a:lvl1pPr algn="ct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369"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SzPct val="90000"/>
              <a:buBlip>
                <a:blip r:embed="rId3"/>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SzPct val="90000"/>
              <a:buBlip>
                <a:blip r:embed="rId4"/>
              </a:buBlip>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0" name="Slide Number"/>
          <p:cNvSpPr txBox="1">
            <a:spLocks noGrp="1"/>
          </p:cNvSpPr>
          <p:nvPr>
            <p:ph type="sldNum" sz="quarter" idx="2"/>
          </p:nvPr>
        </p:nvSpPr>
        <p:spPr>
          <a:xfrm>
            <a:off x="8413144" y="6436583"/>
            <a:ext cx="273657" cy="264255"/>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defRPr>
            </a:lvl1pPr>
          </a:lstStyle>
          <a:p>
            <a:fld id="{86CB4B4D-7CA3-9044-876B-883B54F8677D}" type="slidenum">
              <a:rPr/>
              <a:pPr/>
              <a:t>‹#›</a:t>
            </a:fld>
            <a:endParaRPr/>
          </a:p>
        </p:txBody>
      </p:sp>
    </p:spTree>
    <p:extLst>
      <p:ext uri="{BB962C8B-B14F-4D97-AF65-F5344CB8AC3E}">
        <p14:creationId xmlns:p14="http://schemas.microsoft.com/office/powerpoint/2010/main" val="517041973"/>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7"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3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5193028"/>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387"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15335494"/>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3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22830404"/>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0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0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71830036"/>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41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83293661"/>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4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40945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7C02FBDC-A282-A04D-B3F3-507BCDC8E7AD}" type="slidenum">
              <a:rPr lang="en-US"/>
              <a:pPr>
                <a:defRPr/>
              </a:pPr>
              <a:t>‹#›</a:t>
            </a:fld>
            <a:endParaRPr lang="en-US"/>
          </a:p>
        </p:txBody>
      </p:sp>
    </p:spTree>
    <p:extLst>
      <p:ext uri="{BB962C8B-B14F-4D97-AF65-F5344CB8AC3E}">
        <p14:creationId xmlns:p14="http://schemas.microsoft.com/office/powerpoint/2010/main" val="139290692"/>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77687216"/>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43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4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28431207"/>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4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5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92411272"/>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14_Title Slide">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480" name="Group 2"/>
          <p:cNvGrpSpPr/>
          <p:nvPr/>
        </p:nvGrpSpPr>
        <p:grpSpPr>
          <a:xfrm>
            <a:off x="-1" y="-1"/>
            <a:ext cx="9144001" cy="6858001"/>
            <a:chOff x="0" y="0"/>
            <a:chExt cx="9143999" cy="6858000"/>
          </a:xfrm>
        </p:grpSpPr>
        <p:grpSp>
          <p:nvGrpSpPr>
            <p:cNvPr id="1476" name="Group 3"/>
            <p:cNvGrpSpPr/>
            <p:nvPr/>
          </p:nvGrpSpPr>
          <p:grpSpPr>
            <a:xfrm>
              <a:off x="0" y="0"/>
              <a:ext cx="8839200" cy="6858000"/>
              <a:chOff x="0" y="0"/>
              <a:chExt cx="8839200" cy="6858000"/>
            </a:xfrm>
          </p:grpSpPr>
          <p:grpSp>
            <p:nvGrpSpPr>
              <p:cNvPr id="1463" name="Group 4"/>
              <p:cNvGrpSpPr/>
              <p:nvPr/>
            </p:nvGrpSpPr>
            <p:grpSpPr>
              <a:xfrm>
                <a:off x="0" y="-1"/>
                <a:ext cx="5105400" cy="4876801"/>
                <a:chOff x="0" y="0"/>
                <a:chExt cx="5105400" cy="4876800"/>
              </a:xfrm>
            </p:grpSpPr>
            <p:sp>
              <p:nvSpPr>
                <p:cNvPr id="1458" name="Oval 5"/>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59" name="Oval 6"/>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0" name="Oval 7"/>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1" name="Oval 8"/>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2" name="Oval 9"/>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469" name="Group 10"/>
              <p:cNvGrpSpPr/>
              <p:nvPr/>
            </p:nvGrpSpPr>
            <p:grpSpPr>
              <a:xfrm>
                <a:off x="3200400" y="3200399"/>
                <a:ext cx="3886200" cy="3657601"/>
                <a:chOff x="0" y="0"/>
                <a:chExt cx="3886200" cy="3657600"/>
              </a:xfrm>
            </p:grpSpPr>
            <p:sp>
              <p:nvSpPr>
                <p:cNvPr id="1464" name="Oval 11"/>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5" name="Oval 12"/>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6" name="Oval 13"/>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7" name="Oval 14"/>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68" name="Oval 15"/>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475" name="Group 16"/>
              <p:cNvGrpSpPr/>
              <p:nvPr/>
            </p:nvGrpSpPr>
            <p:grpSpPr>
              <a:xfrm>
                <a:off x="4495800" y="152399"/>
                <a:ext cx="4343400" cy="4114801"/>
                <a:chOff x="0" y="0"/>
                <a:chExt cx="4343400" cy="4114800"/>
              </a:xfrm>
            </p:grpSpPr>
            <p:sp>
              <p:nvSpPr>
                <p:cNvPr id="1470" name="Oval 17"/>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1" name="Oval 18"/>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2" name="Oval 19"/>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3" name="Oval 20"/>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74" name="Oval 21"/>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477" name="Line 22"/>
            <p:cNvSpPr/>
            <p:nvPr/>
          </p:nvSpPr>
          <p:spPr>
            <a:xfrm flipH="1">
              <a:off x="-1" y="2438400"/>
              <a:ext cx="2514602" cy="3429000"/>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1478" name="Line 23"/>
            <p:cNvSpPr/>
            <p:nvPr/>
          </p:nvSpPr>
          <p:spPr>
            <a:xfrm>
              <a:off x="6629400" y="2209799"/>
              <a:ext cx="2514600" cy="2743202"/>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1479" name="Line 24"/>
            <p:cNvSpPr/>
            <p:nvPr/>
          </p:nvSpPr>
          <p:spPr>
            <a:xfrm flipV="1">
              <a:off x="5105400" y="-1"/>
              <a:ext cx="381000" cy="4953002"/>
            </a:xfrm>
            <a:prstGeom prst="line">
              <a:avLst/>
            </a:prstGeom>
            <a:noFill/>
            <a:ln w="9525" cap="flat">
              <a:solidFill>
                <a:srgbClr val="003399"/>
              </a:solidFill>
              <a:prstDash val="solid"/>
              <a:round/>
            </a:ln>
            <a:effectLst/>
          </p:spPr>
          <p:txBody>
            <a:bodyPr wrap="square" lIns="45719" tIns="45719" rIns="45719" bIns="45719" numCol="1" anchor="t">
              <a:noAutofit/>
            </a:bodyPr>
            <a:lstStyle/>
            <a:p>
              <a:endParaRPr/>
            </a:p>
          </p:txBody>
        </p:sp>
      </p:grpSp>
      <p:sp>
        <p:nvSpPr>
          <p:cNvPr id="1481" name="Title Text"/>
          <p:cNvSpPr txBox="1">
            <a:spLocks noGrp="1"/>
          </p:cNvSpPr>
          <p:nvPr>
            <p:ph type="title"/>
          </p:nvPr>
        </p:nvSpPr>
        <p:spPr>
          <a:xfrm>
            <a:off x="685800" y="22860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4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EAEAEA"/>
                </a:solidFill>
              </a:defRPr>
            </a:lvl1pPr>
            <a:lvl2pPr algn="ctr">
              <a:buSzPct val="110000"/>
              <a:buChar char="•"/>
              <a:defRPr>
                <a:solidFill>
                  <a:srgbClr val="EAEAEA"/>
                </a:solidFill>
              </a:defRPr>
            </a:lvl2pPr>
            <a:lvl3pPr algn="ctr">
              <a:buSzPct val="110000"/>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4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44363771"/>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11_Title and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08" name="Group 2"/>
          <p:cNvGrpSpPr/>
          <p:nvPr/>
        </p:nvGrpSpPr>
        <p:grpSpPr>
          <a:xfrm>
            <a:off x="0" y="0"/>
            <a:ext cx="8839200" cy="6858000"/>
            <a:chOff x="0" y="0"/>
            <a:chExt cx="8839200" cy="6858000"/>
          </a:xfrm>
        </p:grpSpPr>
        <p:grpSp>
          <p:nvGrpSpPr>
            <p:cNvPr id="1495" name="Group 3"/>
            <p:cNvGrpSpPr/>
            <p:nvPr/>
          </p:nvGrpSpPr>
          <p:grpSpPr>
            <a:xfrm>
              <a:off x="0" y="-1"/>
              <a:ext cx="5105400" cy="4876801"/>
              <a:chOff x="0" y="0"/>
              <a:chExt cx="5105400" cy="4876800"/>
            </a:xfrm>
          </p:grpSpPr>
          <p:sp>
            <p:nvSpPr>
              <p:cNvPr id="149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1"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2"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3"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4"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01" name="Group 9"/>
            <p:cNvGrpSpPr/>
            <p:nvPr/>
          </p:nvGrpSpPr>
          <p:grpSpPr>
            <a:xfrm>
              <a:off x="3200400" y="3200399"/>
              <a:ext cx="3886200" cy="3657601"/>
              <a:chOff x="0" y="0"/>
              <a:chExt cx="3886200" cy="3657600"/>
            </a:xfrm>
          </p:grpSpPr>
          <p:sp>
            <p:nvSpPr>
              <p:cNvPr id="149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7"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8"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49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0"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07" name="Group 15"/>
            <p:cNvGrpSpPr/>
            <p:nvPr/>
          </p:nvGrpSpPr>
          <p:grpSpPr>
            <a:xfrm>
              <a:off x="4495800" y="152399"/>
              <a:ext cx="4343400" cy="4114801"/>
              <a:chOff x="0" y="0"/>
              <a:chExt cx="4343400" cy="4114800"/>
            </a:xfrm>
          </p:grpSpPr>
          <p:sp>
            <p:nvSpPr>
              <p:cNvPr id="150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3"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4"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5"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0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09"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510"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1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5110617"/>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5_Section Header">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36" name="Group 2"/>
          <p:cNvGrpSpPr/>
          <p:nvPr/>
        </p:nvGrpSpPr>
        <p:grpSpPr>
          <a:xfrm>
            <a:off x="0" y="0"/>
            <a:ext cx="8839200" cy="6858000"/>
            <a:chOff x="0" y="0"/>
            <a:chExt cx="8839200" cy="6858000"/>
          </a:xfrm>
        </p:grpSpPr>
        <p:grpSp>
          <p:nvGrpSpPr>
            <p:cNvPr id="1523" name="Group 3"/>
            <p:cNvGrpSpPr/>
            <p:nvPr/>
          </p:nvGrpSpPr>
          <p:grpSpPr>
            <a:xfrm>
              <a:off x="0" y="-1"/>
              <a:ext cx="5105400" cy="4876801"/>
              <a:chOff x="0" y="0"/>
              <a:chExt cx="5105400" cy="4876800"/>
            </a:xfrm>
          </p:grpSpPr>
          <p:sp>
            <p:nvSpPr>
              <p:cNvPr id="1518"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19"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0"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1"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2"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29" name="Group 9"/>
            <p:cNvGrpSpPr/>
            <p:nvPr/>
          </p:nvGrpSpPr>
          <p:grpSpPr>
            <a:xfrm>
              <a:off x="3200400" y="3200399"/>
              <a:ext cx="3886200" cy="3657601"/>
              <a:chOff x="0" y="0"/>
              <a:chExt cx="3886200" cy="3657600"/>
            </a:xfrm>
          </p:grpSpPr>
          <p:sp>
            <p:nvSpPr>
              <p:cNvPr id="1524"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5"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6"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7"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28"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35" name="Group 15"/>
            <p:cNvGrpSpPr/>
            <p:nvPr/>
          </p:nvGrpSpPr>
          <p:grpSpPr>
            <a:xfrm>
              <a:off x="4495800" y="152399"/>
              <a:ext cx="4343400" cy="4114801"/>
              <a:chOff x="0" y="0"/>
              <a:chExt cx="4343400" cy="4114800"/>
            </a:xfrm>
          </p:grpSpPr>
          <p:sp>
            <p:nvSpPr>
              <p:cNvPr id="1530"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1"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2"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3"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34"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3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defRPr>
            </a:lvl1pPr>
          </a:lstStyle>
          <a:p>
            <a:r>
              <a:t>Title Text</a:t>
            </a:r>
          </a:p>
        </p:txBody>
      </p:sp>
      <p:sp>
        <p:nvSpPr>
          <p:cNvPr id="15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3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9259523"/>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6_Two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64" name="Group 2"/>
          <p:cNvGrpSpPr/>
          <p:nvPr/>
        </p:nvGrpSpPr>
        <p:grpSpPr>
          <a:xfrm>
            <a:off x="0" y="0"/>
            <a:ext cx="8839200" cy="6858000"/>
            <a:chOff x="0" y="0"/>
            <a:chExt cx="8839200" cy="6858000"/>
          </a:xfrm>
        </p:grpSpPr>
        <p:grpSp>
          <p:nvGrpSpPr>
            <p:cNvPr id="1551" name="Group 3"/>
            <p:cNvGrpSpPr/>
            <p:nvPr/>
          </p:nvGrpSpPr>
          <p:grpSpPr>
            <a:xfrm>
              <a:off x="0" y="-1"/>
              <a:ext cx="5105400" cy="4876801"/>
              <a:chOff x="0" y="0"/>
              <a:chExt cx="5105400" cy="4876800"/>
            </a:xfrm>
          </p:grpSpPr>
          <p:sp>
            <p:nvSpPr>
              <p:cNvPr id="154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7"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8"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49"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0"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57" name="Group 9"/>
            <p:cNvGrpSpPr/>
            <p:nvPr/>
          </p:nvGrpSpPr>
          <p:grpSpPr>
            <a:xfrm>
              <a:off x="3200400" y="3200399"/>
              <a:ext cx="3886200" cy="3657601"/>
              <a:chOff x="0" y="0"/>
              <a:chExt cx="3886200" cy="3657600"/>
            </a:xfrm>
          </p:grpSpPr>
          <p:sp>
            <p:nvSpPr>
              <p:cNvPr id="155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3"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4"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6"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63" name="Group 15"/>
            <p:cNvGrpSpPr/>
            <p:nvPr/>
          </p:nvGrpSpPr>
          <p:grpSpPr>
            <a:xfrm>
              <a:off x="4495800" y="152399"/>
              <a:ext cx="4343400" cy="4114801"/>
              <a:chOff x="0" y="0"/>
              <a:chExt cx="4343400" cy="4114800"/>
            </a:xfrm>
          </p:grpSpPr>
          <p:sp>
            <p:nvSpPr>
              <p:cNvPr id="155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59"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0"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1"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6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65"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5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99CCFF"/>
              </a:buClr>
              <a:buSzPct val="110000"/>
              <a:buChar char="•"/>
              <a:defRPr sz="2800">
                <a:solidFill>
                  <a:srgbClr val="EAEAEA"/>
                </a:solidFill>
              </a:defRPr>
            </a:lvl1pPr>
            <a:lvl2pPr marL="790575" indent="-333375">
              <a:spcBef>
                <a:spcPts val="600"/>
              </a:spcBef>
              <a:buClr>
                <a:srgbClr val="99CCFF"/>
              </a:buClr>
              <a:buSzPct val="110000"/>
              <a:buChar char="•"/>
              <a:defRPr sz="2800">
                <a:solidFill>
                  <a:srgbClr val="EAEAEA"/>
                </a:solidFill>
              </a:defRPr>
            </a:lvl2pPr>
            <a:lvl3pPr marL="1234439" indent="-320039">
              <a:spcBef>
                <a:spcPts val="600"/>
              </a:spcBef>
              <a:buClr>
                <a:srgbClr val="99CCFF"/>
              </a:buClr>
              <a:buSzPct val="110000"/>
              <a:defRPr sz="2800">
                <a:solidFill>
                  <a:srgbClr val="EAEAEA"/>
                </a:solidFill>
              </a:defRPr>
            </a:lvl3pPr>
            <a:lvl4pPr marL="1727200" indent="-355600">
              <a:spcBef>
                <a:spcPts val="600"/>
              </a:spcBef>
              <a:buClr>
                <a:srgbClr val="99CCFF"/>
              </a:buClr>
              <a:buChar char="–"/>
              <a:defRPr sz="2800">
                <a:solidFill>
                  <a:srgbClr val="EAEAEA"/>
                </a:solidFill>
              </a:defRPr>
            </a:lvl4pPr>
            <a:lvl5pPr marL="2184400" indent="-355600">
              <a:spcBef>
                <a:spcPts val="600"/>
              </a:spcBef>
              <a:buClr>
                <a:srgbClr val="99CCFF"/>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6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9301798"/>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5_Comparis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592" name="Group 2"/>
          <p:cNvGrpSpPr/>
          <p:nvPr/>
        </p:nvGrpSpPr>
        <p:grpSpPr>
          <a:xfrm>
            <a:off x="0" y="0"/>
            <a:ext cx="8839200" cy="6858000"/>
            <a:chOff x="0" y="0"/>
            <a:chExt cx="8839200" cy="6858000"/>
          </a:xfrm>
        </p:grpSpPr>
        <p:grpSp>
          <p:nvGrpSpPr>
            <p:cNvPr id="1579" name="Group 3"/>
            <p:cNvGrpSpPr/>
            <p:nvPr/>
          </p:nvGrpSpPr>
          <p:grpSpPr>
            <a:xfrm>
              <a:off x="0" y="-1"/>
              <a:ext cx="5105400" cy="4876801"/>
              <a:chOff x="0" y="0"/>
              <a:chExt cx="5105400" cy="4876800"/>
            </a:xfrm>
          </p:grpSpPr>
          <p:sp>
            <p:nvSpPr>
              <p:cNvPr id="1574"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5"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6"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7"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78"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85" name="Group 9"/>
            <p:cNvGrpSpPr/>
            <p:nvPr/>
          </p:nvGrpSpPr>
          <p:grpSpPr>
            <a:xfrm>
              <a:off x="3200400" y="3200399"/>
              <a:ext cx="3886200" cy="3657601"/>
              <a:chOff x="0" y="0"/>
              <a:chExt cx="3886200" cy="3657600"/>
            </a:xfrm>
          </p:grpSpPr>
          <p:sp>
            <p:nvSpPr>
              <p:cNvPr id="1580"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1"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2"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3"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4"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591" name="Group 15"/>
            <p:cNvGrpSpPr/>
            <p:nvPr/>
          </p:nvGrpSpPr>
          <p:grpSpPr>
            <a:xfrm>
              <a:off x="4495800" y="152399"/>
              <a:ext cx="4343400" cy="4114801"/>
              <a:chOff x="0" y="0"/>
              <a:chExt cx="4343400" cy="4114800"/>
            </a:xfrm>
          </p:grpSpPr>
          <p:sp>
            <p:nvSpPr>
              <p:cNvPr id="1586"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7"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8"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89"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590"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593"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defRPr>
            </a:lvl1pPr>
          </a:lstStyle>
          <a:p>
            <a:r>
              <a:t>Title Text</a:t>
            </a:r>
          </a:p>
        </p:txBody>
      </p:sp>
      <p:sp>
        <p:nvSpPr>
          <p:cNvPr id="15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5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EAEAEA"/>
                </a:solidFill>
              </a:defRPr>
            </a:pPr>
            <a:endParaRPr/>
          </a:p>
        </p:txBody>
      </p:sp>
      <p:sp>
        <p:nvSpPr>
          <p:cNvPr id="159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14247436"/>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6_Title Only">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21" name="Group 2"/>
          <p:cNvGrpSpPr/>
          <p:nvPr/>
        </p:nvGrpSpPr>
        <p:grpSpPr>
          <a:xfrm>
            <a:off x="0" y="0"/>
            <a:ext cx="8839200" cy="6858000"/>
            <a:chOff x="0" y="0"/>
            <a:chExt cx="8839200" cy="6858000"/>
          </a:xfrm>
        </p:grpSpPr>
        <p:grpSp>
          <p:nvGrpSpPr>
            <p:cNvPr id="1608" name="Group 3"/>
            <p:cNvGrpSpPr/>
            <p:nvPr/>
          </p:nvGrpSpPr>
          <p:grpSpPr>
            <a:xfrm>
              <a:off x="0" y="-1"/>
              <a:ext cx="5105400" cy="4876801"/>
              <a:chOff x="0" y="0"/>
              <a:chExt cx="5105400" cy="4876800"/>
            </a:xfrm>
          </p:grpSpPr>
          <p:sp>
            <p:nvSpPr>
              <p:cNvPr id="1603"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4"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5"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6"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07"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14" name="Group 9"/>
            <p:cNvGrpSpPr/>
            <p:nvPr/>
          </p:nvGrpSpPr>
          <p:grpSpPr>
            <a:xfrm>
              <a:off x="3200400" y="3200399"/>
              <a:ext cx="3886200" cy="3657601"/>
              <a:chOff x="0" y="0"/>
              <a:chExt cx="3886200" cy="3657600"/>
            </a:xfrm>
          </p:grpSpPr>
          <p:sp>
            <p:nvSpPr>
              <p:cNvPr id="1609"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0"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1"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2"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3"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20" name="Group 15"/>
            <p:cNvGrpSpPr/>
            <p:nvPr/>
          </p:nvGrpSpPr>
          <p:grpSpPr>
            <a:xfrm>
              <a:off x="4495800" y="152399"/>
              <a:ext cx="4343400" cy="4114801"/>
              <a:chOff x="0" y="0"/>
              <a:chExt cx="4343400" cy="4114800"/>
            </a:xfrm>
          </p:grpSpPr>
          <p:sp>
            <p:nvSpPr>
              <p:cNvPr id="1615"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6"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7"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8"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19"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2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162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30860499"/>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12_Blank">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48" name="Group 2"/>
          <p:cNvGrpSpPr/>
          <p:nvPr/>
        </p:nvGrpSpPr>
        <p:grpSpPr>
          <a:xfrm>
            <a:off x="0" y="0"/>
            <a:ext cx="8839200" cy="6858000"/>
            <a:chOff x="0" y="0"/>
            <a:chExt cx="8839200" cy="6858000"/>
          </a:xfrm>
        </p:grpSpPr>
        <p:grpSp>
          <p:nvGrpSpPr>
            <p:cNvPr id="1635" name="Group 3"/>
            <p:cNvGrpSpPr/>
            <p:nvPr/>
          </p:nvGrpSpPr>
          <p:grpSpPr>
            <a:xfrm>
              <a:off x="0" y="-1"/>
              <a:ext cx="5105400" cy="4876801"/>
              <a:chOff x="0" y="0"/>
              <a:chExt cx="5105400" cy="4876800"/>
            </a:xfrm>
          </p:grpSpPr>
          <p:sp>
            <p:nvSpPr>
              <p:cNvPr id="163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1"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2"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3"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4"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41" name="Group 9"/>
            <p:cNvGrpSpPr/>
            <p:nvPr/>
          </p:nvGrpSpPr>
          <p:grpSpPr>
            <a:xfrm>
              <a:off x="3200400" y="3200399"/>
              <a:ext cx="3886200" cy="3657601"/>
              <a:chOff x="0" y="0"/>
              <a:chExt cx="3886200" cy="3657600"/>
            </a:xfrm>
          </p:grpSpPr>
          <p:sp>
            <p:nvSpPr>
              <p:cNvPr id="163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7"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8"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3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0"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47" name="Group 15"/>
            <p:cNvGrpSpPr/>
            <p:nvPr/>
          </p:nvGrpSpPr>
          <p:grpSpPr>
            <a:xfrm>
              <a:off x="4495800" y="152399"/>
              <a:ext cx="4343400" cy="4114801"/>
              <a:chOff x="0" y="0"/>
              <a:chExt cx="4343400" cy="4114800"/>
            </a:xfrm>
          </p:grpSpPr>
          <p:sp>
            <p:nvSpPr>
              <p:cNvPr id="164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3"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4"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5"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4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4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8748300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2B6ADE07-CE14-494A-AD87-76134EA4E0AB}" type="slidenum">
              <a:rPr lang="en-US"/>
              <a:pPr>
                <a:defRPr/>
              </a:pPr>
              <a:t>‹#›</a:t>
            </a:fld>
            <a:endParaRPr lang="en-US"/>
          </a:p>
        </p:txBody>
      </p:sp>
    </p:spTree>
    <p:extLst>
      <p:ext uri="{BB962C8B-B14F-4D97-AF65-F5344CB8AC3E}">
        <p14:creationId xmlns:p14="http://schemas.microsoft.com/office/powerpoint/2010/main" val="3872030887"/>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674" name="Group 2"/>
          <p:cNvGrpSpPr/>
          <p:nvPr/>
        </p:nvGrpSpPr>
        <p:grpSpPr>
          <a:xfrm>
            <a:off x="0" y="0"/>
            <a:ext cx="8839200" cy="6858000"/>
            <a:chOff x="0" y="0"/>
            <a:chExt cx="8839200" cy="6858000"/>
          </a:xfrm>
        </p:grpSpPr>
        <p:grpSp>
          <p:nvGrpSpPr>
            <p:cNvPr id="1661" name="Group 3"/>
            <p:cNvGrpSpPr/>
            <p:nvPr/>
          </p:nvGrpSpPr>
          <p:grpSpPr>
            <a:xfrm>
              <a:off x="0" y="-1"/>
              <a:ext cx="5105400" cy="4876801"/>
              <a:chOff x="0" y="0"/>
              <a:chExt cx="5105400" cy="4876800"/>
            </a:xfrm>
          </p:grpSpPr>
          <p:sp>
            <p:nvSpPr>
              <p:cNvPr id="165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7"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8"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59"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0"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67" name="Group 9"/>
            <p:cNvGrpSpPr/>
            <p:nvPr/>
          </p:nvGrpSpPr>
          <p:grpSpPr>
            <a:xfrm>
              <a:off x="3200400" y="3200399"/>
              <a:ext cx="3886200" cy="3657601"/>
              <a:chOff x="0" y="0"/>
              <a:chExt cx="3886200" cy="3657600"/>
            </a:xfrm>
          </p:grpSpPr>
          <p:sp>
            <p:nvSpPr>
              <p:cNvPr id="166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3"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4"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6"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73" name="Group 15"/>
            <p:cNvGrpSpPr/>
            <p:nvPr/>
          </p:nvGrpSpPr>
          <p:grpSpPr>
            <a:xfrm>
              <a:off x="4495800" y="152399"/>
              <a:ext cx="4343400" cy="4114801"/>
              <a:chOff x="0" y="0"/>
              <a:chExt cx="4343400" cy="4114800"/>
            </a:xfrm>
          </p:grpSpPr>
          <p:sp>
            <p:nvSpPr>
              <p:cNvPr id="166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69"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0"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1"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7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675"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defRPr>
            </a:lvl1pPr>
          </a:lstStyle>
          <a:p>
            <a:r>
              <a:t>Title Text</a:t>
            </a:r>
          </a:p>
        </p:txBody>
      </p:sp>
      <p:sp>
        <p:nvSpPr>
          <p:cNvPr id="167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67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EAEAEA"/>
                </a:solidFill>
              </a:defRPr>
            </a:pPr>
            <a:endParaRPr/>
          </a:p>
        </p:txBody>
      </p:sp>
      <p:sp>
        <p:nvSpPr>
          <p:cNvPr id="167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05698459"/>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1703" name="Group 2"/>
          <p:cNvGrpSpPr/>
          <p:nvPr/>
        </p:nvGrpSpPr>
        <p:grpSpPr>
          <a:xfrm>
            <a:off x="0" y="0"/>
            <a:ext cx="8839200" cy="6858000"/>
            <a:chOff x="0" y="0"/>
            <a:chExt cx="8839200" cy="6858000"/>
          </a:xfrm>
        </p:grpSpPr>
        <p:grpSp>
          <p:nvGrpSpPr>
            <p:cNvPr id="1690" name="Group 3"/>
            <p:cNvGrpSpPr/>
            <p:nvPr/>
          </p:nvGrpSpPr>
          <p:grpSpPr>
            <a:xfrm>
              <a:off x="0" y="-1"/>
              <a:ext cx="5105400" cy="4876801"/>
              <a:chOff x="0" y="0"/>
              <a:chExt cx="5105400" cy="4876800"/>
            </a:xfrm>
          </p:grpSpPr>
          <p:sp>
            <p:nvSpPr>
              <p:cNvPr id="1685"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6" name="Oval 5"/>
              <p:cNvSpPr/>
              <p:nvPr/>
            </p:nvSpPr>
            <p:spPr>
              <a:xfrm>
                <a:off x="418475" y="420413"/>
                <a:ext cx="4268451"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7" name="Oval 6"/>
              <p:cNvSpPr/>
              <p:nvPr/>
            </p:nvSpPr>
            <p:spPr>
              <a:xfrm>
                <a:off x="836950" y="840827"/>
                <a:ext cx="3431499" cy="319514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8" name="Oval 7"/>
              <p:cNvSpPr/>
              <p:nvPr/>
            </p:nvSpPr>
            <p:spPr>
              <a:xfrm>
                <a:off x="1255426" y="1261241"/>
                <a:ext cx="2594549" cy="235431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89" name="Oval 8"/>
              <p:cNvSpPr/>
              <p:nvPr/>
            </p:nvSpPr>
            <p:spPr>
              <a:xfrm>
                <a:off x="1590206" y="1597572"/>
                <a:ext cx="1924989" cy="168165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696" name="Group 9"/>
            <p:cNvGrpSpPr/>
            <p:nvPr/>
          </p:nvGrpSpPr>
          <p:grpSpPr>
            <a:xfrm>
              <a:off x="3200400" y="3200399"/>
              <a:ext cx="3886200" cy="3657601"/>
              <a:chOff x="0" y="0"/>
              <a:chExt cx="3886200" cy="3657600"/>
            </a:xfrm>
          </p:grpSpPr>
          <p:sp>
            <p:nvSpPr>
              <p:cNvPr id="1691"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2" name="Oval 11"/>
              <p:cNvSpPr/>
              <p:nvPr/>
            </p:nvSpPr>
            <p:spPr>
              <a:xfrm>
                <a:off x="318540" y="315310"/>
                <a:ext cx="3249119" cy="302698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3" name="Oval 12"/>
              <p:cNvSpPr/>
              <p:nvPr/>
            </p:nvSpPr>
            <p:spPr>
              <a:xfrm>
                <a:off x="637081" y="630620"/>
                <a:ext cx="2612038" cy="2396359"/>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4"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5" name="Oval 14"/>
              <p:cNvSpPr/>
              <p:nvPr/>
            </p:nvSpPr>
            <p:spPr>
              <a:xfrm>
                <a:off x="1210455" y="1198179"/>
                <a:ext cx="1465289" cy="1261243"/>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1702" name="Group 15"/>
            <p:cNvGrpSpPr/>
            <p:nvPr/>
          </p:nvGrpSpPr>
          <p:grpSpPr>
            <a:xfrm>
              <a:off x="4495800" y="152399"/>
              <a:ext cx="4343400" cy="4114801"/>
              <a:chOff x="0" y="0"/>
              <a:chExt cx="4343400" cy="4114800"/>
            </a:xfrm>
          </p:grpSpPr>
          <p:sp>
            <p:nvSpPr>
              <p:cNvPr id="1697"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8" name="Oval 17"/>
              <p:cNvSpPr/>
              <p:nvPr/>
            </p:nvSpPr>
            <p:spPr>
              <a:xfrm>
                <a:off x="356016" y="354723"/>
                <a:ext cx="3631369" cy="3405354"/>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699" name="Oval 18"/>
              <p:cNvSpPr/>
              <p:nvPr/>
            </p:nvSpPr>
            <p:spPr>
              <a:xfrm>
                <a:off x="712032" y="709448"/>
                <a:ext cx="2919335"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700" name="Oval 19"/>
              <p:cNvSpPr/>
              <p:nvPr/>
            </p:nvSpPr>
            <p:spPr>
              <a:xfrm>
                <a:off x="1068049" y="1064172"/>
                <a:ext cx="2207303" cy="198645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1701"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1704"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defRPr>
            </a:lvl1pPr>
          </a:lstStyle>
          <a:p>
            <a:r>
              <a:t>Title Text</a:t>
            </a:r>
          </a:p>
        </p:txBody>
      </p:sp>
      <p:sp>
        <p:nvSpPr>
          <p:cNvPr id="170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0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4650650"/>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720000"/>
        </a:solidFill>
        <a:effectLst/>
      </p:bgPr>
    </p:bg>
    <p:spTree>
      <p:nvGrpSpPr>
        <p:cNvPr id="1" name=""/>
        <p:cNvGrpSpPr/>
        <p:nvPr/>
      </p:nvGrpSpPr>
      <p:grpSpPr>
        <a:xfrm>
          <a:off x="0" y="0"/>
          <a:ext cx="0" cy="0"/>
          <a:chOff x="0" y="0"/>
          <a:chExt cx="0" cy="0"/>
        </a:xfrm>
      </p:grpSpPr>
      <p:grpSp>
        <p:nvGrpSpPr>
          <p:cNvPr id="1716" name="Group 2"/>
          <p:cNvGrpSpPr/>
          <p:nvPr/>
        </p:nvGrpSpPr>
        <p:grpSpPr>
          <a:xfrm>
            <a:off x="0" y="0"/>
            <a:ext cx="8458200" cy="5943600"/>
            <a:chOff x="0" y="0"/>
            <a:chExt cx="8458200" cy="5943600"/>
          </a:xfrm>
        </p:grpSpPr>
        <p:sp>
          <p:nvSpPr>
            <p:cNvPr id="1714" name="Freeform 3"/>
            <p:cNvSpPr/>
            <p:nvPr/>
          </p:nvSpPr>
          <p:spPr>
            <a:xfrm>
              <a:off x="0" y="2286000"/>
              <a:ext cx="8183563"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15" name="Freeform 4"/>
            <p:cNvSpPr/>
            <p:nvPr/>
          </p:nvSpPr>
          <p:spPr>
            <a:xfrm>
              <a:off x="0" y="0"/>
              <a:ext cx="8458200"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1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18" name="Title Text"/>
          <p:cNvSpPr txBox="1">
            <a:spLocks noGrp="1"/>
          </p:cNvSpPr>
          <p:nvPr>
            <p:ph type="title"/>
          </p:nvPr>
        </p:nvSpPr>
        <p:spPr>
          <a:xfrm>
            <a:off x="685800" y="1768475"/>
            <a:ext cx="7772400" cy="1736725"/>
          </a:xfrm>
          <a:prstGeom prst="rect">
            <a:avLst/>
          </a:prstGeom>
        </p:spPr>
        <p:txBody>
          <a:bodyPr/>
          <a:lstStyle>
            <a:lvl1pPr algn="ct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1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68586289"/>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720000"/>
        </a:solidFill>
        <a:effectLst/>
      </p:bgPr>
    </p:bg>
    <p:spTree>
      <p:nvGrpSpPr>
        <p:cNvPr id="1" name=""/>
        <p:cNvGrpSpPr/>
        <p:nvPr/>
      </p:nvGrpSpPr>
      <p:grpSpPr>
        <a:xfrm>
          <a:off x="0" y="0"/>
          <a:ext cx="0" cy="0"/>
          <a:chOff x="0" y="0"/>
          <a:chExt cx="0" cy="0"/>
        </a:xfrm>
      </p:grpSpPr>
      <p:grpSp>
        <p:nvGrpSpPr>
          <p:cNvPr id="1728" name="Group 2"/>
          <p:cNvGrpSpPr/>
          <p:nvPr/>
        </p:nvGrpSpPr>
        <p:grpSpPr>
          <a:xfrm>
            <a:off x="0" y="0"/>
            <a:ext cx="7242175" cy="1981200"/>
            <a:chOff x="0" y="0"/>
            <a:chExt cx="7242175" cy="1981200"/>
          </a:xfrm>
        </p:grpSpPr>
        <p:sp>
          <p:nvSpPr>
            <p:cNvPr id="172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2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2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30"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31"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602961667"/>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720000"/>
        </a:solidFill>
        <a:effectLst/>
      </p:bgPr>
    </p:bg>
    <p:spTree>
      <p:nvGrpSpPr>
        <p:cNvPr id="1" name=""/>
        <p:cNvGrpSpPr/>
        <p:nvPr/>
      </p:nvGrpSpPr>
      <p:grpSpPr>
        <a:xfrm>
          <a:off x="0" y="0"/>
          <a:ext cx="0" cy="0"/>
          <a:chOff x="0" y="0"/>
          <a:chExt cx="0" cy="0"/>
        </a:xfrm>
      </p:grpSpPr>
      <p:grpSp>
        <p:nvGrpSpPr>
          <p:cNvPr id="1740" name="Group 2"/>
          <p:cNvGrpSpPr/>
          <p:nvPr/>
        </p:nvGrpSpPr>
        <p:grpSpPr>
          <a:xfrm>
            <a:off x="0" y="0"/>
            <a:ext cx="7242175" cy="1981200"/>
            <a:chOff x="0" y="0"/>
            <a:chExt cx="7242175" cy="1981200"/>
          </a:xfrm>
        </p:grpSpPr>
        <p:sp>
          <p:nvSpPr>
            <p:cNvPr id="1738"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39"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4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43"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019634817"/>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720000"/>
        </a:solidFill>
        <a:effectLst/>
      </p:bgPr>
    </p:bg>
    <p:spTree>
      <p:nvGrpSpPr>
        <p:cNvPr id="1" name=""/>
        <p:cNvGrpSpPr/>
        <p:nvPr/>
      </p:nvGrpSpPr>
      <p:grpSpPr>
        <a:xfrm>
          <a:off x="0" y="0"/>
          <a:ext cx="0" cy="0"/>
          <a:chOff x="0" y="0"/>
          <a:chExt cx="0" cy="0"/>
        </a:xfrm>
      </p:grpSpPr>
      <p:grpSp>
        <p:nvGrpSpPr>
          <p:cNvPr id="1752" name="Group 2"/>
          <p:cNvGrpSpPr/>
          <p:nvPr/>
        </p:nvGrpSpPr>
        <p:grpSpPr>
          <a:xfrm>
            <a:off x="0" y="0"/>
            <a:ext cx="7242175" cy="1981200"/>
            <a:chOff x="0" y="0"/>
            <a:chExt cx="7242175" cy="1981200"/>
          </a:xfrm>
        </p:grpSpPr>
        <p:sp>
          <p:nvSpPr>
            <p:cNvPr id="1750"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51"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5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54"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55"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140823529"/>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720000"/>
        </a:solidFill>
        <a:effectLst/>
      </p:bgPr>
    </p:bg>
    <p:spTree>
      <p:nvGrpSpPr>
        <p:cNvPr id="1" name=""/>
        <p:cNvGrpSpPr/>
        <p:nvPr/>
      </p:nvGrpSpPr>
      <p:grpSpPr>
        <a:xfrm>
          <a:off x="0" y="0"/>
          <a:ext cx="0" cy="0"/>
          <a:chOff x="0" y="0"/>
          <a:chExt cx="0" cy="0"/>
        </a:xfrm>
      </p:grpSpPr>
      <p:grpSp>
        <p:nvGrpSpPr>
          <p:cNvPr id="1764" name="Group 2"/>
          <p:cNvGrpSpPr/>
          <p:nvPr/>
        </p:nvGrpSpPr>
        <p:grpSpPr>
          <a:xfrm>
            <a:off x="0" y="0"/>
            <a:ext cx="7242175" cy="1981200"/>
            <a:chOff x="0" y="0"/>
            <a:chExt cx="7242175" cy="1981200"/>
          </a:xfrm>
        </p:grpSpPr>
        <p:sp>
          <p:nvSpPr>
            <p:cNvPr id="1762"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63"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6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7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1768"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93942452"/>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720000"/>
        </a:solidFill>
        <a:effectLst/>
      </p:bgPr>
    </p:bg>
    <p:spTree>
      <p:nvGrpSpPr>
        <p:cNvPr id="1" name=""/>
        <p:cNvGrpSpPr/>
        <p:nvPr/>
      </p:nvGrpSpPr>
      <p:grpSpPr>
        <a:xfrm>
          <a:off x="0" y="0"/>
          <a:ext cx="0" cy="0"/>
          <a:chOff x="0" y="0"/>
          <a:chExt cx="0" cy="0"/>
        </a:xfrm>
      </p:grpSpPr>
      <p:grpSp>
        <p:nvGrpSpPr>
          <p:cNvPr id="1777" name="Group 2"/>
          <p:cNvGrpSpPr/>
          <p:nvPr/>
        </p:nvGrpSpPr>
        <p:grpSpPr>
          <a:xfrm>
            <a:off x="0" y="0"/>
            <a:ext cx="7242175" cy="1981200"/>
            <a:chOff x="0" y="0"/>
            <a:chExt cx="7242175" cy="1981200"/>
          </a:xfrm>
        </p:grpSpPr>
        <p:sp>
          <p:nvSpPr>
            <p:cNvPr id="1775"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76"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7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77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51471337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720000"/>
        </a:solidFill>
        <a:effectLst/>
      </p:bgPr>
    </p:bg>
    <p:spTree>
      <p:nvGrpSpPr>
        <p:cNvPr id="1" name=""/>
        <p:cNvGrpSpPr/>
        <p:nvPr/>
      </p:nvGrpSpPr>
      <p:grpSpPr>
        <a:xfrm>
          <a:off x="0" y="0"/>
          <a:ext cx="0" cy="0"/>
          <a:chOff x="0" y="0"/>
          <a:chExt cx="0" cy="0"/>
        </a:xfrm>
      </p:grpSpPr>
      <p:grpSp>
        <p:nvGrpSpPr>
          <p:cNvPr id="1788" name="Group 2"/>
          <p:cNvGrpSpPr/>
          <p:nvPr/>
        </p:nvGrpSpPr>
        <p:grpSpPr>
          <a:xfrm>
            <a:off x="0" y="0"/>
            <a:ext cx="7242175" cy="1981200"/>
            <a:chOff x="0" y="0"/>
            <a:chExt cx="7242175" cy="1981200"/>
          </a:xfrm>
        </p:grpSpPr>
        <p:sp>
          <p:nvSpPr>
            <p:cNvPr id="178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8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89"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668588342"/>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720000"/>
        </a:solidFill>
        <a:effectLst/>
      </p:bgPr>
    </p:bg>
    <p:spTree>
      <p:nvGrpSpPr>
        <p:cNvPr id="1" name=""/>
        <p:cNvGrpSpPr/>
        <p:nvPr/>
      </p:nvGrpSpPr>
      <p:grpSpPr>
        <a:xfrm>
          <a:off x="0" y="0"/>
          <a:ext cx="0" cy="0"/>
          <a:chOff x="0" y="0"/>
          <a:chExt cx="0" cy="0"/>
        </a:xfrm>
      </p:grpSpPr>
      <p:grpSp>
        <p:nvGrpSpPr>
          <p:cNvPr id="1798" name="Group 2"/>
          <p:cNvGrpSpPr/>
          <p:nvPr/>
        </p:nvGrpSpPr>
        <p:grpSpPr>
          <a:xfrm>
            <a:off x="0" y="0"/>
            <a:ext cx="7242175" cy="1981200"/>
            <a:chOff x="0" y="0"/>
            <a:chExt cx="7242175" cy="1981200"/>
          </a:xfrm>
        </p:grpSpPr>
        <p:sp>
          <p:nvSpPr>
            <p:cNvPr id="1796"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797"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799" name="Title Text"/>
          <p:cNvSpPr txBox="1">
            <a:spLocks noGrp="1"/>
          </p:cNvSpPr>
          <p:nvPr>
            <p:ph type="title"/>
          </p:nvPr>
        </p:nvSpPr>
        <p:spPr>
          <a:xfrm>
            <a:off x="457200" y="273050"/>
            <a:ext cx="3008314" cy="1162050"/>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80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1802"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09873791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A56066AB-589D-0042-B2EA-AE0C8981BBE2}" type="slidenum">
              <a:rPr lang="en-US"/>
              <a:pPr>
                <a:defRPr/>
              </a:pPr>
              <a:t>‹#›</a:t>
            </a:fld>
            <a:endParaRPr lang="en-US"/>
          </a:p>
        </p:txBody>
      </p:sp>
    </p:spTree>
    <p:extLst>
      <p:ext uri="{BB962C8B-B14F-4D97-AF65-F5344CB8AC3E}">
        <p14:creationId xmlns:p14="http://schemas.microsoft.com/office/powerpoint/2010/main" val="837400742"/>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720000"/>
        </a:solidFill>
        <a:effectLst/>
      </p:bgPr>
    </p:bg>
    <p:spTree>
      <p:nvGrpSpPr>
        <p:cNvPr id="1" name=""/>
        <p:cNvGrpSpPr/>
        <p:nvPr/>
      </p:nvGrpSpPr>
      <p:grpSpPr>
        <a:xfrm>
          <a:off x="0" y="0"/>
          <a:ext cx="0" cy="0"/>
          <a:chOff x="0" y="0"/>
          <a:chExt cx="0" cy="0"/>
        </a:xfrm>
      </p:grpSpPr>
      <p:grpSp>
        <p:nvGrpSpPr>
          <p:cNvPr id="1811" name="Group 2"/>
          <p:cNvGrpSpPr/>
          <p:nvPr/>
        </p:nvGrpSpPr>
        <p:grpSpPr>
          <a:xfrm>
            <a:off x="0" y="0"/>
            <a:ext cx="7242175" cy="1981200"/>
            <a:chOff x="0" y="0"/>
            <a:chExt cx="7242175" cy="1981200"/>
          </a:xfrm>
        </p:grpSpPr>
        <p:sp>
          <p:nvSpPr>
            <p:cNvPr id="1809"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1810"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1812" name="Title Text"/>
          <p:cNvSpPr txBox="1">
            <a:spLocks noGrp="1"/>
          </p:cNvSpPr>
          <p:nvPr>
            <p:ph type="title"/>
          </p:nvPr>
        </p:nvSpPr>
        <p:spPr>
          <a:xfrm>
            <a:off x="1792288" y="4800600"/>
            <a:ext cx="5486401" cy="566738"/>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81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1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15"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193568046"/>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9CDCDA"/>
        </a:solidFill>
        <a:effectLst/>
      </p:bgPr>
    </p:bg>
    <p:spTree>
      <p:nvGrpSpPr>
        <p:cNvPr id="1" name=""/>
        <p:cNvGrpSpPr/>
        <p:nvPr/>
      </p:nvGrpSpPr>
      <p:grpSpPr>
        <a:xfrm>
          <a:off x="0" y="0"/>
          <a:ext cx="0" cy="0"/>
          <a:chOff x="0" y="0"/>
          <a:chExt cx="0" cy="0"/>
        </a:xfrm>
      </p:grpSpPr>
      <p:grpSp>
        <p:nvGrpSpPr>
          <p:cNvPr id="1918" name="Group 2"/>
          <p:cNvGrpSpPr/>
          <p:nvPr/>
        </p:nvGrpSpPr>
        <p:grpSpPr>
          <a:xfrm>
            <a:off x="-344782" y="-186949"/>
            <a:ext cx="9600389" cy="7485697"/>
            <a:chOff x="0" y="0"/>
            <a:chExt cx="9600387" cy="7485695"/>
          </a:xfrm>
        </p:grpSpPr>
        <p:grpSp>
          <p:nvGrpSpPr>
            <p:cNvPr id="1903" name="Group 3"/>
            <p:cNvGrpSpPr/>
            <p:nvPr/>
          </p:nvGrpSpPr>
          <p:grpSpPr>
            <a:xfrm>
              <a:off x="-1" y="0"/>
              <a:ext cx="9600389" cy="7485696"/>
              <a:chOff x="0" y="0"/>
              <a:chExt cx="9600387" cy="7485695"/>
            </a:xfrm>
          </p:grpSpPr>
          <p:sp>
            <p:nvSpPr>
              <p:cNvPr id="1822" name="Freeform 4"/>
              <p:cNvSpPr/>
              <p:nvPr/>
            </p:nvSpPr>
            <p:spPr>
              <a:xfrm>
                <a:off x="5618462" y="49439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3" name="Freeform 5"/>
              <p:cNvSpPr/>
              <p:nvPr/>
            </p:nvSpPr>
            <p:spPr>
              <a:xfrm>
                <a:off x="3961387" y="4323352"/>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4" name="Freeform 6"/>
              <p:cNvSpPr/>
              <p:nvPr/>
            </p:nvSpPr>
            <p:spPr>
              <a:xfrm>
                <a:off x="4010461" y="5064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5" name="Freeform 7"/>
              <p:cNvSpPr/>
              <p:nvPr/>
            </p:nvSpPr>
            <p:spPr>
              <a:xfrm>
                <a:off x="4541679" y="594437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6" name="Freeform 8"/>
              <p:cNvSpPr/>
              <p:nvPr/>
            </p:nvSpPr>
            <p:spPr>
              <a:xfrm>
                <a:off x="6733506" y="3117658"/>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29" name="Freeform 11"/>
              <p:cNvSpPr/>
              <p:nvPr/>
            </p:nvSpPr>
            <p:spPr>
              <a:xfrm rot="20976685" flipH="1">
                <a:off x="5096557" y="558249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1" name="Freeform 13"/>
              <p:cNvSpPr/>
              <p:nvPr/>
            </p:nvSpPr>
            <p:spPr>
              <a:xfrm rot="16244410" flipH="1">
                <a:off x="6148117" y="617312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2" name="Freeform 14"/>
              <p:cNvSpPr/>
              <p:nvPr/>
            </p:nvSpPr>
            <p:spPr>
              <a:xfrm rot="6018034">
                <a:off x="3545525" y="595244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3" name="Freeform 15"/>
              <p:cNvSpPr/>
              <p:nvPr/>
            </p:nvSpPr>
            <p:spPr>
              <a:xfrm rot="6284068">
                <a:off x="5762435" y="514543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4" name="Freeform 16"/>
              <p:cNvSpPr/>
              <p:nvPr/>
            </p:nvSpPr>
            <p:spPr>
              <a:xfrm rot="8472242" flipH="1">
                <a:off x="5444459" y="384362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5" name="Freeform 17"/>
              <p:cNvSpPr/>
              <p:nvPr/>
            </p:nvSpPr>
            <p:spPr>
              <a:xfrm rot="563450" flipH="1">
                <a:off x="3255099" y="395492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6" name="Freeform 18"/>
              <p:cNvSpPr/>
              <p:nvPr/>
            </p:nvSpPr>
            <p:spPr>
              <a:xfrm>
                <a:off x="2305349" y="45311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7" name="Freeform 19"/>
              <p:cNvSpPr/>
              <p:nvPr/>
            </p:nvSpPr>
            <p:spPr>
              <a:xfrm>
                <a:off x="648275" y="43106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8" name="Freeform 20"/>
              <p:cNvSpPr/>
              <p:nvPr/>
            </p:nvSpPr>
            <p:spPr>
              <a:xfrm>
                <a:off x="621149" y="499499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39" name="Freeform 21"/>
              <p:cNvSpPr/>
              <p:nvPr/>
            </p:nvSpPr>
            <p:spPr>
              <a:xfrm rot="19469908">
                <a:off x="1582520" y="6226165"/>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0" name="Freeform 22"/>
              <p:cNvSpPr/>
              <p:nvPr/>
            </p:nvSpPr>
            <p:spPr>
              <a:xfrm>
                <a:off x="3306093" y="3314508"/>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2"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3" name="Freeform 25"/>
              <p:cNvSpPr/>
              <p:nvPr/>
            </p:nvSpPr>
            <p:spPr>
              <a:xfrm rot="20976685" flipH="1">
                <a:off x="1783444" y="556979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5" name="Freeform 27"/>
              <p:cNvSpPr/>
              <p:nvPr/>
            </p:nvSpPr>
            <p:spPr>
              <a:xfrm rot="16244410" flipH="1">
                <a:off x="2815954" y="6135021"/>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6" name="Freeform 28"/>
              <p:cNvSpPr/>
              <p:nvPr/>
            </p:nvSpPr>
            <p:spPr>
              <a:xfrm rot="5508135">
                <a:off x="390432" y="5862529"/>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7"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8" name="Freeform 30"/>
              <p:cNvSpPr/>
              <p:nvPr/>
            </p:nvSpPr>
            <p:spPr>
              <a:xfrm rot="8472242" flipH="1">
                <a:off x="1883697" y="348802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49" name="Freeform 31"/>
              <p:cNvSpPr/>
              <p:nvPr/>
            </p:nvSpPr>
            <p:spPr>
              <a:xfrm rot="563450" flipH="1">
                <a:off x="1199287" y="37326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3" name="Freeform 35"/>
              <p:cNvSpPr/>
              <p:nvPr/>
            </p:nvSpPr>
            <p:spPr>
              <a:xfrm>
                <a:off x="1544479" y="288367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59" name="Freeform 41"/>
              <p:cNvSpPr/>
              <p:nvPr/>
            </p:nvSpPr>
            <p:spPr>
              <a:xfrm rot="16244410" flipH="1">
                <a:off x="2769917" y="254092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0" name="Freeform 42"/>
              <p:cNvSpPr/>
              <p:nvPr/>
            </p:nvSpPr>
            <p:spPr>
              <a:xfrm rot="2428453">
                <a:off x="193818" y="2918293"/>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3" name="Freeform 45"/>
              <p:cNvSpPr/>
              <p:nvPr/>
            </p:nvSpPr>
            <p:spPr>
              <a:xfrm rot="563450" flipH="1">
                <a:off x="372199"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6" name="Freeform 48"/>
              <p:cNvSpPr/>
              <p:nvPr/>
            </p:nvSpPr>
            <p:spPr>
              <a:xfrm>
                <a:off x="3672324"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7" name="Freeform 49"/>
              <p:cNvSpPr/>
              <p:nvPr/>
            </p:nvSpPr>
            <p:spPr>
              <a:xfrm>
                <a:off x="4870292" y="288367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8" name="Freeform 50"/>
              <p:cNvSpPr/>
              <p:nvPr/>
            </p:nvSpPr>
            <p:spPr>
              <a:xfrm>
                <a:off x="6604919"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6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3" name="Freeform 55"/>
              <p:cNvSpPr/>
              <p:nvPr/>
            </p:nvSpPr>
            <p:spPr>
              <a:xfrm rot="16244410" flipH="1">
                <a:off x="6095729" y="2540921"/>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4" name="Freeform 56"/>
              <p:cNvSpPr/>
              <p:nvPr/>
            </p:nvSpPr>
            <p:spPr>
              <a:xfrm rot="2428453">
                <a:off x="3519630" y="291829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7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0" name="Freeform 62"/>
              <p:cNvSpPr/>
              <p:nvPr/>
            </p:nvSpPr>
            <p:spPr>
              <a:xfrm>
                <a:off x="6999723" y="2018431"/>
                <a:ext cx="963879"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3"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4" name="Freeform 66"/>
              <p:cNvSpPr/>
              <p:nvPr/>
            </p:nvSpPr>
            <p:spPr>
              <a:xfrm rot="20976685" flipH="1">
                <a:off x="8409669" y="223127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7" name="Freeform 69"/>
              <p:cNvSpPr/>
              <p:nvPr/>
            </p:nvSpPr>
            <p:spPr>
              <a:xfrm rot="2428453">
                <a:off x="7056580" y="2799231"/>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8" name="Freeform 70"/>
              <p:cNvSpPr/>
              <p:nvPr/>
            </p:nvSpPr>
            <p:spPr>
              <a:xfrm rot="6284068">
                <a:off x="8142097" y="150847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8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1" name="Freeform 73"/>
              <p:cNvSpPr/>
              <p:nvPr/>
            </p:nvSpPr>
            <p:spPr>
              <a:xfrm rot="6521641">
                <a:off x="8535032" y="4935151"/>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2" name="Freeform 74"/>
              <p:cNvSpPr/>
              <p:nvPr/>
            </p:nvSpPr>
            <p:spPr>
              <a:xfrm>
                <a:off x="7274500" y="4324939"/>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3" name="Freeform 75"/>
              <p:cNvSpPr/>
              <p:nvPr/>
            </p:nvSpPr>
            <p:spPr>
              <a:xfrm>
                <a:off x="6999723" y="5371231"/>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5" name="Freeform 77"/>
              <p:cNvSpPr/>
              <p:nvPr/>
            </p:nvSpPr>
            <p:spPr>
              <a:xfrm>
                <a:off x="8060037" y="34357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6" name="Freeform 78"/>
              <p:cNvSpPr/>
              <p:nvPr/>
            </p:nvSpPr>
            <p:spPr>
              <a:xfrm rot="3318475">
                <a:off x="6887235" y="349390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7" name="Freeform 79"/>
              <p:cNvSpPr/>
              <p:nvPr/>
            </p:nvSpPr>
            <p:spPr>
              <a:xfrm rot="20976685" flipH="1">
                <a:off x="8219169" y="6061915"/>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8" name="Freeform 80"/>
              <p:cNvSpPr/>
              <p:nvPr/>
            </p:nvSpPr>
            <p:spPr>
              <a:xfrm>
                <a:off x="6724957" y="5255836"/>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899" name="Freeform 81"/>
              <p:cNvSpPr/>
              <p:nvPr/>
            </p:nvSpPr>
            <p:spPr>
              <a:xfrm rot="6820032">
                <a:off x="7020644" y="6053219"/>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0" name="Freeform 82"/>
              <p:cNvSpPr/>
              <p:nvPr/>
            </p:nvSpPr>
            <p:spPr>
              <a:xfrm rot="6284068">
                <a:off x="7646797" y="436597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1" name="Freeform 83"/>
              <p:cNvSpPr/>
              <p:nvPr/>
            </p:nvSpPr>
            <p:spPr>
              <a:xfrm rot="5149041" flipH="1">
                <a:off x="8487826" y="3612751"/>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2" name="Freeform 84"/>
              <p:cNvSpPr/>
              <p:nvPr/>
            </p:nvSpPr>
            <p:spPr>
              <a:xfrm rot="563450" flipH="1">
                <a:off x="6720612" y="4051767"/>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7" name="Group 85"/>
            <p:cNvGrpSpPr/>
            <p:nvPr/>
          </p:nvGrpSpPr>
          <p:grpSpPr>
            <a:xfrm>
              <a:off x="457576" y="3081467"/>
              <a:ext cx="8861343" cy="2351964"/>
              <a:chOff x="0" y="0"/>
              <a:chExt cx="8861342" cy="2351962"/>
            </a:xfrm>
          </p:grpSpPr>
          <p:sp>
            <p:nvSpPr>
              <p:cNvPr id="1904" name="Freeform 86"/>
              <p:cNvSpPr/>
              <p:nvPr/>
            </p:nvSpPr>
            <p:spPr>
              <a:xfrm rot="17967916">
                <a:off x="279391" y="481007"/>
                <a:ext cx="1599038" cy="1574978"/>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1907" name="Group 87"/>
              <p:cNvGrpSpPr/>
              <p:nvPr/>
            </p:nvGrpSpPr>
            <p:grpSpPr>
              <a:xfrm>
                <a:off x="115804" y="631318"/>
                <a:ext cx="8745539" cy="223838"/>
                <a:chOff x="0" y="0"/>
                <a:chExt cx="8745537" cy="223837"/>
              </a:xfrm>
            </p:grpSpPr>
            <p:sp>
              <p:nvSpPr>
                <p:cNvPr id="1905"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6"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0" name="Group 90"/>
              <p:cNvGrpSpPr/>
              <p:nvPr/>
            </p:nvGrpSpPr>
            <p:grpSpPr>
              <a:xfrm>
                <a:off x="7854" y="540830"/>
                <a:ext cx="8745539" cy="223839"/>
                <a:chOff x="0" y="0"/>
                <a:chExt cx="8745537" cy="223837"/>
              </a:xfrm>
            </p:grpSpPr>
            <p:sp>
              <p:nvSpPr>
                <p:cNvPr id="1908"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09"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1916" name="Group 93"/>
              <p:cNvGrpSpPr/>
              <p:nvPr/>
            </p:nvGrpSpPr>
            <p:grpSpPr>
              <a:xfrm>
                <a:off x="55425" y="-1"/>
                <a:ext cx="1970158" cy="1978356"/>
                <a:chOff x="0" y="0"/>
                <a:chExt cx="1970157" cy="1978354"/>
              </a:xfrm>
            </p:grpSpPr>
            <p:sp>
              <p:nvSpPr>
                <p:cNvPr id="1911" name="Freeform 94"/>
                <p:cNvSpPr/>
                <p:nvPr/>
              </p:nvSpPr>
              <p:spPr>
                <a:xfrm rot="17970461">
                  <a:off x="255331" y="270280"/>
                  <a:ext cx="1459496" cy="1437795"/>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2" name="Freeform 95"/>
                <p:cNvSpPr/>
                <p:nvPr/>
              </p:nvSpPr>
              <p:spPr>
                <a:xfrm>
                  <a:off x="85948" y="971688"/>
                  <a:ext cx="1019692" cy="573522"/>
                </a:xfrm>
                <a:custGeom>
                  <a:avLst/>
                  <a:gdLst/>
                  <a:ahLst/>
                  <a:cxnLst>
                    <a:cxn ang="0">
                      <a:pos x="wd2" y="hd2"/>
                    </a:cxn>
                    <a:cxn ang="5400000">
                      <a:pos x="wd2" y="hd2"/>
                    </a:cxn>
                    <a:cxn ang="10800000">
                      <a:pos x="wd2" y="hd2"/>
                    </a:cxn>
                    <a:cxn ang="16200000">
                      <a:pos x="wd2" y="hd2"/>
                    </a:cxn>
                  </a:cxnLst>
                  <a:rect l="0" t="0" r="r" b="b"/>
                  <a:pathLst>
                    <a:path w="21110" h="21025" extrusionOk="0">
                      <a:moveTo>
                        <a:pt x="43" y="7667"/>
                      </a:moveTo>
                      <a:cubicBezTo>
                        <a:pt x="22" y="11262"/>
                        <a:pt x="1872" y="14537"/>
                        <a:pt x="4071" y="16717"/>
                      </a:cubicBezTo>
                      <a:cubicBezTo>
                        <a:pt x="6271" y="18897"/>
                        <a:pt x="10520" y="20023"/>
                        <a:pt x="13246" y="20683"/>
                      </a:cubicBezTo>
                      <a:cubicBezTo>
                        <a:pt x="15972" y="21342"/>
                        <a:pt x="19324" y="20894"/>
                        <a:pt x="20413" y="20635"/>
                      </a:cubicBezTo>
                      <a:cubicBezTo>
                        <a:pt x="21502" y="20377"/>
                        <a:pt x="21341" y="19733"/>
                        <a:pt x="19741" y="19166"/>
                      </a:cubicBezTo>
                      <a:cubicBezTo>
                        <a:pt x="18141" y="18599"/>
                        <a:pt x="13199" y="18321"/>
                        <a:pt x="10818" y="17261"/>
                      </a:cubicBezTo>
                      <a:cubicBezTo>
                        <a:pt x="8438" y="16201"/>
                        <a:pt x="6831" y="14591"/>
                        <a:pt x="5420" y="12838"/>
                      </a:cubicBezTo>
                      <a:cubicBezTo>
                        <a:pt x="4008" y="11086"/>
                        <a:pt x="2881" y="8318"/>
                        <a:pt x="2369" y="6769"/>
                      </a:cubicBezTo>
                      <a:cubicBezTo>
                        <a:pt x="1858" y="5220"/>
                        <a:pt x="2314" y="4688"/>
                        <a:pt x="2373" y="3567"/>
                      </a:cubicBezTo>
                      <a:cubicBezTo>
                        <a:pt x="2432" y="2445"/>
                        <a:pt x="2837" y="369"/>
                        <a:pt x="2693" y="56"/>
                      </a:cubicBezTo>
                      <a:cubicBezTo>
                        <a:pt x="2548" y="-258"/>
                        <a:pt x="1875" y="827"/>
                        <a:pt x="1495" y="1675"/>
                      </a:cubicBezTo>
                      <a:cubicBezTo>
                        <a:pt x="1115" y="2524"/>
                        <a:pt x="617" y="4169"/>
                        <a:pt x="375" y="5180"/>
                      </a:cubicBezTo>
                      <a:cubicBezTo>
                        <a:pt x="134" y="6191"/>
                        <a:pt x="-98" y="6321"/>
                        <a:pt x="43" y="7667"/>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3" name="Freeform 96"/>
                <p:cNvSpPr/>
                <p:nvPr/>
              </p:nvSpPr>
              <p:spPr>
                <a:xfrm>
                  <a:off x="77324" y="182374"/>
                  <a:ext cx="920353" cy="1053916"/>
                </a:xfrm>
                <a:custGeom>
                  <a:avLst/>
                  <a:gdLst/>
                  <a:ahLst/>
                  <a:cxnLst>
                    <a:cxn ang="0">
                      <a:pos x="wd2" y="hd2"/>
                    </a:cxn>
                    <a:cxn ang="5400000">
                      <a:pos x="wd2" y="hd2"/>
                    </a:cxn>
                    <a:cxn ang="10800000">
                      <a:pos x="wd2" y="hd2"/>
                    </a:cxn>
                    <a:cxn ang="16200000">
                      <a:pos x="wd2" y="hd2"/>
                    </a:cxn>
                  </a:cxnLst>
                  <a:rect l="0" t="0" r="r" b="b"/>
                  <a:pathLst>
                    <a:path w="20971" h="21300" extrusionOk="0">
                      <a:moveTo>
                        <a:pt x="134" y="21054"/>
                      </a:moveTo>
                      <a:cubicBezTo>
                        <a:pt x="43" y="20610"/>
                        <a:pt x="-240" y="19365"/>
                        <a:pt x="456" y="18040"/>
                      </a:cubicBezTo>
                      <a:cubicBezTo>
                        <a:pt x="1145" y="16725"/>
                        <a:pt x="2441" y="15117"/>
                        <a:pt x="4307" y="13131"/>
                      </a:cubicBezTo>
                      <a:cubicBezTo>
                        <a:pt x="6202" y="11146"/>
                        <a:pt x="9468" y="8068"/>
                        <a:pt x="11746" y="6116"/>
                      </a:cubicBezTo>
                      <a:cubicBezTo>
                        <a:pt x="14013" y="4158"/>
                        <a:pt x="16489" y="2412"/>
                        <a:pt x="17947" y="1416"/>
                      </a:cubicBezTo>
                      <a:cubicBezTo>
                        <a:pt x="19412" y="411"/>
                        <a:pt x="20142" y="206"/>
                        <a:pt x="20527" y="94"/>
                      </a:cubicBezTo>
                      <a:cubicBezTo>
                        <a:pt x="20919" y="-28"/>
                        <a:pt x="21360" y="-179"/>
                        <a:pt x="20363" y="703"/>
                      </a:cubicBezTo>
                      <a:cubicBezTo>
                        <a:pt x="19385" y="1580"/>
                        <a:pt x="16903" y="3311"/>
                        <a:pt x="14621" y="5340"/>
                      </a:cubicBezTo>
                      <a:cubicBezTo>
                        <a:pt x="12361" y="7381"/>
                        <a:pt x="8646" y="10858"/>
                        <a:pt x="6752" y="12910"/>
                      </a:cubicBezTo>
                      <a:cubicBezTo>
                        <a:pt x="4859" y="14963"/>
                        <a:pt x="3831" y="16479"/>
                        <a:pt x="3219" y="17674"/>
                      </a:cubicBezTo>
                      <a:cubicBezTo>
                        <a:pt x="2607" y="18868"/>
                        <a:pt x="3430" y="19454"/>
                        <a:pt x="3069" y="20043"/>
                      </a:cubicBezTo>
                      <a:cubicBezTo>
                        <a:pt x="2708" y="20632"/>
                        <a:pt x="1538" y="21082"/>
                        <a:pt x="1056" y="21251"/>
                      </a:cubicBezTo>
                      <a:cubicBezTo>
                        <a:pt x="573" y="21421"/>
                        <a:pt x="330" y="21099"/>
                        <a:pt x="134"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4" name="Freeform 97"/>
                <p:cNvSpPr/>
                <p:nvPr/>
              </p:nvSpPr>
              <p:spPr>
                <a:xfrm>
                  <a:off x="658983" y="357274"/>
                  <a:ext cx="721610" cy="975072"/>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2"/>
                        <a:pt x="-677" y="13905"/>
                        <a:pt x="556" y="11424"/>
                      </a:cubicBezTo>
                      <a:cubicBezTo>
                        <a:pt x="1789" y="8943"/>
                        <a:pt x="6990" y="3370"/>
                        <a:pt x="8689" y="1573"/>
                      </a:cubicBezTo>
                      <a:cubicBezTo>
                        <a:pt x="10389" y="-223"/>
                        <a:pt x="11481" y="-425"/>
                        <a:pt x="10767" y="681"/>
                      </a:cubicBezTo>
                      <a:cubicBezTo>
                        <a:pt x="10054" y="1787"/>
                        <a:pt x="5763" y="6068"/>
                        <a:pt x="4386" y="8188"/>
                      </a:cubicBezTo>
                      <a:cubicBezTo>
                        <a:pt x="3009" y="10307"/>
                        <a:pt x="2294" y="11969"/>
                        <a:pt x="2494" y="13439"/>
                      </a:cubicBezTo>
                      <a:cubicBezTo>
                        <a:pt x="2694" y="14908"/>
                        <a:pt x="3529" y="16007"/>
                        <a:pt x="5614" y="17044"/>
                      </a:cubicBezTo>
                      <a:cubicBezTo>
                        <a:pt x="7700" y="18080"/>
                        <a:pt x="12562" y="19052"/>
                        <a:pt x="14987" y="19635"/>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3" y="18773"/>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15" name="Freeform 98"/>
                <p:cNvSpPr/>
                <p:nvPr/>
              </p:nvSpPr>
              <p:spPr>
                <a:xfrm>
                  <a:off x="439586" y="748489"/>
                  <a:ext cx="463387" cy="494300"/>
                </a:xfrm>
                <a:custGeom>
                  <a:avLst/>
                  <a:gdLst/>
                  <a:ahLst/>
                  <a:cxnLst>
                    <a:cxn ang="0">
                      <a:pos x="wd2" y="hd2"/>
                    </a:cxn>
                    <a:cxn ang="5400000">
                      <a:pos x="wd2" y="hd2"/>
                    </a:cxn>
                    <a:cxn ang="10800000">
                      <a:pos x="wd2" y="hd2"/>
                    </a:cxn>
                    <a:cxn ang="16200000">
                      <a:pos x="wd2" y="hd2"/>
                    </a:cxn>
                  </a:cxnLst>
                  <a:rect l="0" t="0" r="r" b="b"/>
                  <a:pathLst>
                    <a:path w="19190" h="19535" extrusionOk="0">
                      <a:moveTo>
                        <a:pt x="1913" y="16369"/>
                      </a:moveTo>
                      <a:cubicBezTo>
                        <a:pt x="-269" y="15554"/>
                        <a:pt x="-847" y="13501"/>
                        <a:pt x="1572" y="10936"/>
                      </a:cubicBezTo>
                      <a:cubicBezTo>
                        <a:pt x="4373" y="7175"/>
                        <a:pt x="4219" y="5325"/>
                        <a:pt x="13006" y="94"/>
                      </a:cubicBezTo>
                      <a:cubicBezTo>
                        <a:pt x="13940" y="-701"/>
                        <a:pt x="11144" y="3739"/>
                        <a:pt x="10840" y="5627"/>
                      </a:cubicBezTo>
                      <a:cubicBezTo>
                        <a:pt x="10536" y="7515"/>
                        <a:pt x="10771" y="9825"/>
                        <a:pt x="11233" y="11477"/>
                      </a:cubicBezTo>
                      <a:cubicBezTo>
                        <a:pt x="11694" y="13130"/>
                        <a:pt x="12319" y="14324"/>
                        <a:pt x="13586" y="15580"/>
                      </a:cubicBezTo>
                      <a:cubicBezTo>
                        <a:pt x="14854" y="16837"/>
                        <a:pt x="20753" y="18906"/>
                        <a:pt x="18795" y="19043"/>
                      </a:cubicBezTo>
                      <a:cubicBezTo>
                        <a:pt x="11792" y="20899"/>
                        <a:pt x="5137" y="16941"/>
                        <a:pt x="1913" y="16369"/>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1919"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1920"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192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68073426"/>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13_Title and Content">
    <p:bg>
      <p:bgPr>
        <a:solidFill>
          <a:srgbClr val="9CDCDA"/>
        </a:solidFill>
        <a:effectLst/>
      </p:bgPr>
    </p:bg>
    <p:spTree>
      <p:nvGrpSpPr>
        <p:cNvPr id="1" name=""/>
        <p:cNvGrpSpPr/>
        <p:nvPr/>
      </p:nvGrpSpPr>
      <p:grpSpPr>
        <a:xfrm>
          <a:off x="0" y="0"/>
          <a:ext cx="0" cy="0"/>
          <a:chOff x="0" y="0"/>
          <a:chExt cx="0" cy="0"/>
        </a:xfrm>
      </p:grpSpPr>
      <p:grpSp>
        <p:nvGrpSpPr>
          <p:cNvPr id="2023" name="Group 2"/>
          <p:cNvGrpSpPr/>
          <p:nvPr/>
        </p:nvGrpSpPr>
        <p:grpSpPr>
          <a:xfrm>
            <a:off x="-341607" y="-213936"/>
            <a:ext cx="9600389" cy="7485696"/>
            <a:chOff x="0" y="0"/>
            <a:chExt cx="9600387" cy="7485695"/>
          </a:xfrm>
        </p:grpSpPr>
        <p:grpSp>
          <p:nvGrpSpPr>
            <p:cNvPr id="2009" name="Group 3"/>
            <p:cNvGrpSpPr/>
            <p:nvPr/>
          </p:nvGrpSpPr>
          <p:grpSpPr>
            <a:xfrm>
              <a:off x="-1" y="0"/>
              <a:ext cx="9600389" cy="7485696"/>
              <a:chOff x="0" y="0"/>
              <a:chExt cx="9600387" cy="7485695"/>
            </a:xfrm>
          </p:grpSpPr>
          <p:sp>
            <p:nvSpPr>
              <p:cNvPr id="1928"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29"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0"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1"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2"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3"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4"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5"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6"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7"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8"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39"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0"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1"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2"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3"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4"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5"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6"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7"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8"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49"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0"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1"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2"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3"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4"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5"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6"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7"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8"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59"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0"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1"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2"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3"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4"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5"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6"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7"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8"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69"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0"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1"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2"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3"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4"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5"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6"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7"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8"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79"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0"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1"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2"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3"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4"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5"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6"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7"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8"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89"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0"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1"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2"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3"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4"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5"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6"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7"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8"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1999"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0"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1"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2"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3"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4"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5"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6"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7"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08"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012" name="Group 85"/>
            <p:cNvGrpSpPr/>
            <p:nvPr/>
          </p:nvGrpSpPr>
          <p:grpSpPr>
            <a:xfrm>
              <a:off x="532106" y="687010"/>
              <a:ext cx="8745538" cy="223839"/>
              <a:chOff x="0" y="0"/>
              <a:chExt cx="8745537" cy="223837"/>
            </a:xfrm>
          </p:grpSpPr>
          <p:sp>
            <p:nvSpPr>
              <p:cNvPr id="2010"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1"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015" name="Group 88"/>
            <p:cNvGrpSpPr/>
            <p:nvPr/>
          </p:nvGrpSpPr>
          <p:grpSpPr>
            <a:xfrm>
              <a:off x="424156" y="596523"/>
              <a:ext cx="8745538" cy="223838"/>
              <a:chOff x="0" y="0"/>
              <a:chExt cx="8745537" cy="223837"/>
            </a:xfrm>
          </p:grpSpPr>
          <p:sp>
            <p:nvSpPr>
              <p:cNvPr id="2013"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4"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016"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022" name="Group 92"/>
            <p:cNvGrpSpPr/>
            <p:nvPr/>
          </p:nvGrpSpPr>
          <p:grpSpPr>
            <a:xfrm>
              <a:off x="579241" y="366407"/>
              <a:ext cx="1124880" cy="1123270"/>
              <a:chOff x="0" y="0"/>
              <a:chExt cx="1124878" cy="1123268"/>
            </a:xfrm>
          </p:grpSpPr>
          <p:sp>
            <p:nvSpPr>
              <p:cNvPr id="2017"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8"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19"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20"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21"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024"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02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02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7136337"/>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9CDCDA"/>
        </a:solidFill>
        <a:effectLst/>
      </p:bgPr>
    </p:bg>
    <p:spTree>
      <p:nvGrpSpPr>
        <p:cNvPr id="1" name=""/>
        <p:cNvGrpSpPr/>
        <p:nvPr/>
      </p:nvGrpSpPr>
      <p:grpSpPr>
        <a:xfrm>
          <a:off x="0" y="0"/>
          <a:ext cx="0" cy="0"/>
          <a:chOff x="0" y="0"/>
          <a:chExt cx="0" cy="0"/>
        </a:xfrm>
      </p:grpSpPr>
      <p:grpSp>
        <p:nvGrpSpPr>
          <p:cNvPr id="2128" name="Group 2"/>
          <p:cNvGrpSpPr/>
          <p:nvPr/>
        </p:nvGrpSpPr>
        <p:grpSpPr>
          <a:xfrm>
            <a:off x="-341607" y="-213936"/>
            <a:ext cx="9600389" cy="7485696"/>
            <a:chOff x="0" y="0"/>
            <a:chExt cx="9600387" cy="7485695"/>
          </a:xfrm>
        </p:grpSpPr>
        <p:grpSp>
          <p:nvGrpSpPr>
            <p:cNvPr id="2114" name="Group 3"/>
            <p:cNvGrpSpPr/>
            <p:nvPr/>
          </p:nvGrpSpPr>
          <p:grpSpPr>
            <a:xfrm>
              <a:off x="-1" y="0"/>
              <a:ext cx="9600389" cy="7485696"/>
              <a:chOff x="0" y="0"/>
              <a:chExt cx="9600387" cy="7485695"/>
            </a:xfrm>
          </p:grpSpPr>
          <p:sp>
            <p:nvSpPr>
              <p:cNvPr id="203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3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4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5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6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7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8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09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0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117" name="Group 85"/>
            <p:cNvGrpSpPr/>
            <p:nvPr/>
          </p:nvGrpSpPr>
          <p:grpSpPr>
            <a:xfrm>
              <a:off x="532106" y="687010"/>
              <a:ext cx="8745538" cy="223839"/>
              <a:chOff x="0" y="0"/>
              <a:chExt cx="8745537" cy="223837"/>
            </a:xfrm>
          </p:grpSpPr>
          <p:sp>
            <p:nvSpPr>
              <p:cNvPr id="211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120" name="Group 88"/>
            <p:cNvGrpSpPr/>
            <p:nvPr/>
          </p:nvGrpSpPr>
          <p:grpSpPr>
            <a:xfrm>
              <a:off x="424156" y="596523"/>
              <a:ext cx="8745538" cy="223838"/>
              <a:chOff x="0" y="0"/>
              <a:chExt cx="8745537" cy="223837"/>
            </a:xfrm>
          </p:grpSpPr>
          <p:sp>
            <p:nvSpPr>
              <p:cNvPr id="211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1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12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127" name="Group 92"/>
            <p:cNvGrpSpPr/>
            <p:nvPr/>
          </p:nvGrpSpPr>
          <p:grpSpPr>
            <a:xfrm>
              <a:off x="579241" y="366407"/>
              <a:ext cx="1124880" cy="1123270"/>
              <a:chOff x="0" y="0"/>
              <a:chExt cx="1124878" cy="1123268"/>
            </a:xfrm>
          </p:grpSpPr>
          <p:sp>
            <p:nvSpPr>
              <p:cNvPr id="212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2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1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21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13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58748987"/>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9CDCDA"/>
        </a:solidFill>
        <a:effectLst/>
      </p:bgPr>
    </p:bg>
    <p:spTree>
      <p:nvGrpSpPr>
        <p:cNvPr id="1" name=""/>
        <p:cNvGrpSpPr/>
        <p:nvPr/>
      </p:nvGrpSpPr>
      <p:grpSpPr>
        <a:xfrm>
          <a:off x="0" y="0"/>
          <a:ext cx="0" cy="0"/>
          <a:chOff x="0" y="0"/>
          <a:chExt cx="0" cy="0"/>
        </a:xfrm>
      </p:grpSpPr>
      <p:grpSp>
        <p:nvGrpSpPr>
          <p:cNvPr id="2233" name="Group 2"/>
          <p:cNvGrpSpPr/>
          <p:nvPr/>
        </p:nvGrpSpPr>
        <p:grpSpPr>
          <a:xfrm>
            <a:off x="-341607" y="-213936"/>
            <a:ext cx="9600389" cy="7485696"/>
            <a:chOff x="0" y="0"/>
            <a:chExt cx="9600387" cy="7485695"/>
          </a:xfrm>
        </p:grpSpPr>
        <p:grpSp>
          <p:nvGrpSpPr>
            <p:cNvPr id="2219" name="Group 3"/>
            <p:cNvGrpSpPr/>
            <p:nvPr/>
          </p:nvGrpSpPr>
          <p:grpSpPr>
            <a:xfrm>
              <a:off x="-1" y="0"/>
              <a:ext cx="9600389" cy="7485696"/>
              <a:chOff x="0" y="0"/>
              <a:chExt cx="9600387" cy="7485695"/>
            </a:xfrm>
          </p:grpSpPr>
          <p:sp>
            <p:nvSpPr>
              <p:cNvPr id="2138"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39"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0"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1"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2"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3"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4"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5"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6"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7"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8"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49"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0"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1"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2"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3"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4"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5"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6"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7"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8"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59"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0"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1"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2"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3"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4"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5"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6"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7"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8"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69"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0"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1"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2"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3"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4"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5"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6"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7"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8"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79"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0"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1"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2"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3"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4"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5"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6"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7"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8"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89"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0"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1"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2"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3"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4"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5"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6"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7"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8"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199"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0"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1"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2"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3"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4"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5"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6"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7"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8"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09"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0"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1"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2"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3"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4"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5"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6"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7"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18"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222" name="Group 85"/>
            <p:cNvGrpSpPr/>
            <p:nvPr/>
          </p:nvGrpSpPr>
          <p:grpSpPr>
            <a:xfrm>
              <a:off x="532106" y="687010"/>
              <a:ext cx="8745538" cy="223839"/>
              <a:chOff x="0" y="0"/>
              <a:chExt cx="8745537" cy="223837"/>
            </a:xfrm>
          </p:grpSpPr>
          <p:sp>
            <p:nvSpPr>
              <p:cNvPr id="2220"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1"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225" name="Group 88"/>
            <p:cNvGrpSpPr/>
            <p:nvPr/>
          </p:nvGrpSpPr>
          <p:grpSpPr>
            <a:xfrm>
              <a:off x="424156" y="596523"/>
              <a:ext cx="8745538" cy="223838"/>
              <a:chOff x="0" y="0"/>
              <a:chExt cx="8745537" cy="223837"/>
            </a:xfrm>
          </p:grpSpPr>
          <p:sp>
            <p:nvSpPr>
              <p:cNvPr id="2223"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4"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226"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232" name="Group 92"/>
            <p:cNvGrpSpPr/>
            <p:nvPr/>
          </p:nvGrpSpPr>
          <p:grpSpPr>
            <a:xfrm>
              <a:off x="579241" y="366407"/>
              <a:ext cx="1124880" cy="1123270"/>
              <a:chOff x="0" y="0"/>
              <a:chExt cx="1124878" cy="1123268"/>
            </a:xfrm>
          </p:grpSpPr>
          <p:sp>
            <p:nvSpPr>
              <p:cNvPr id="2227"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8"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29"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30"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31"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234"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23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23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9057253"/>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9CDCDA"/>
        </a:solidFill>
        <a:effectLst/>
      </p:bgPr>
    </p:bg>
    <p:spTree>
      <p:nvGrpSpPr>
        <p:cNvPr id="1" name=""/>
        <p:cNvGrpSpPr/>
        <p:nvPr/>
      </p:nvGrpSpPr>
      <p:grpSpPr>
        <a:xfrm>
          <a:off x="0" y="0"/>
          <a:ext cx="0" cy="0"/>
          <a:chOff x="0" y="0"/>
          <a:chExt cx="0" cy="0"/>
        </a:xfrm>
      </p:grpSpPr>
      <p:grpSp>
        <p:nvGrpSpPr>
          <p:cNvPr id="2338" name="Group 2"/>
          <p:cNvGrpSpPr/>
          <p:nvPr/>
        </p:nvGrpSpPr>
        <p:grpSpPr>
          <a:xfrm>
            <a:off x="-341607" y="-213936"/>
            <a:ext cx="9600389" cy="7485696"/>
            <a:chOff x="0" y="0"/>
            <a:chExt cx="9600387" cy="7485695"/>
          </a:xfrm>
        </p:grpSpPr>
        <p:grpSp>
          <p:nvGrpSpPr>
            <p:cNvPr id="2324" name="Group 3"/>
            <p:cNvGrpSpPr/>
            <p:nvPr/>
          </p:nvGrpSpPr>
          <p:grpSpPr>
            <a:xfrm>
              <a:off x="-1" y="0"/>
              <a:ext cx="9600389" cy="7485696"/>
              <a:chOff x="0" y="0"/>
              <a:chExt cx="9600387" cy="7485695"/>
            </a:xfrm>
          </p:grpSpPr>
          <p:sp>
            <p:nvSpPr>
              <p:cNvPr id="224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4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5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6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7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8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29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0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1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327" name="Group 85"/>
            <p:cNvGrpSpPr/>
            <p:nvPr/>
          </p:nvGrpSpPr>
          <p:grpSpPr>
            <a:xfrm>
              <a:off x="532106" y="687010"/>
              <a:ext cx="8745538" cy="223839"/>
              <a:chOff x="0" y="0"/>
              <a:chExt cx="8745537" cy="223837"/>
            </a:xfrm>
          </p:grpSpPr>
          <p:sp>
            <p:nvSpPr>
              <p:cNvPr id="232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330" name="Group 88"/>
            <p:cNvGrpSpPr/>
            <p:nvPr/>
          </p:nvGrpSpPr>
          <p:grpSpPr>
            <a:xfrm>
              <a:off x="424156" y="596523"/>
              <a:ext cx="8745538" cy="223838"/>
              <a:chOff x="0" y="0"/>
              <a:chExt cx="8745537" cy="223837"/>
            </a:xfrm>
          </p:grpSpPr>
          <p:sp>
            <p:nvSpPr>
              <p:cNvPr id="232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2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33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337" name="Group 92"/>
            <p:cNvGrpSpPr/>
            <p:nvPr/>
          </p:nvGrpSpPr>
          <p:grpSpPr>
            <a:xfrm>
              <a:off x="579241" y="366407"/>
              <a:ext cx="1124880" cy="1123270"/>
              <a:chOff x="0" y="0"/>
              <a:chExt cx="1124878" cy="1123268"/>
            </a:xfrm>
          </p:grpSpPr>
          <p:sp>
            <p:nvSpPr>
              <p:cNvPr id="233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3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339"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34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34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234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58974754"/>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9CDCDA"/>
        </a:solidFill>
        <a:effectLst/>
      </p:bgPr>
    </p:bg>
    <p:spTree>
      <p:nvGrpSpPr>
        <p:cNvPr id="1" name=""/>
        <p:cNvGrpSpPr/>
        <p:nvPr/>
      </p:nvGrpSpPr>
      <p:grpSpPr>
        <a:xfrm>
          <a:off x="0" y="0"/>
          <a:ext cx="0" cy="0"/>
          <a:chOff x="0" y="0"/>
          <a:chExt cx="0" cy="0"/>
        </a:xfrm>
      </p:grpSpPr>
      <p:grpSp>
        <p:nvGrpSpPr>
          <p:cNvPr id="2444" name="Group 2"/>
          <p:cNvGrpSpPr/>
          <p:nvPr/>
        </p:nvGrpSpPr>
        <p:grpSpPr>
          <a:xfrm>
            <a:off x="-341607" y="-213936"/>
            <a:ext cx="9600389" cy="7485696"/>
            <a:chOff x="0" y="0"/>
            <a:chExt cx="9600387" cy="7485695"/>
          </a:xfrm>
        </p:grpSpPr>
        <p:grpSp>
          <p:nvGrpSpPr>
            <p:cNvPr id="2430" name="Group 3"/>
            <p:cNvGrpSpPr/>
            <p:nvPr/>
          </p:nvGrpSpPr>
          <p:grpSpPr>
            <a:xfrm>
              <a:off x="-1" y="0"/>
              <a:ext cx="9600389" cy="7485696"/>
              <a:chOff x="0" y="0"/>
              <a:chExt cx="9600387" cy="7485695"/>
            </a:xfrm>
          </p:grpSpPr>
          <p:sp>
            <p:nvSpPr>
              <p:cNvPr id="234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5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6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7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8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39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0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0"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5"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1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3"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7"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8"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2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433" name="Group 85"/>
            <p:cNvGrpSpPr/>
            <p:nvPr/>
          </p:nvGrpSpPr>
          <p:grpSpPr>
            <a:xfrm>
              <a:off x="532106" y="687010"/>
              <a:ext cx="8745538" cy="223839"/>
              <a:chOff x="0" y="0"/>
              <a:chExt cx="8745537" cy="223837"/>
            </a:xfrm>
          </p:grpSpPr>
          <p:sp>
            <p:nvSpPr>
              <p:cNvPr id="243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436" name="Group 88"/>
            <p:cNvGrpSpPr/>
            <p:nvPr/>
          </p:nvGrpSpPr>
          <p:grpSpPr>
            <a:xfrm>
              <a:off x="424156" y="596523"/>
              <a:ext cx="8745538" cy="223838"/>
              <a:chOff x="0" y="0"/>
              <a:chExt cx="8745537" cy="223837"/>
            </a:xfrm>
          </p:grpSpPr>
          <p:sp>
            <p:nvSpPr>
              <p:cNvPr id="243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43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443" name="Group 92"/>
            <p:cNvGrpSpPr/>
            <p:nvPr/>
          </p:nvGrpSpPr>
          <p:grpSpPr>
            <a:xfrm>
              <a:off x="579241" y="366407"/>
              <a:ext cx="1124880" cy="1123270"/>
              <a:chOff x="0" y="0"/>
              <a:chExt cx="1124878" cy="1123268"/>
            </a:xfrm>
          </p:grpSpPr>
          <p:sp>
            <p:nvSpPr>
              <p:cNvPr id="243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3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4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44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244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11434660"/>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9CDCDA"/>
        </a:solidFill>
        <a:effectLst/>
      </p:bgPr>
    </p:bg>
    <p:spTree>
      <p:nvGrpSpPr>
        <p:cNvPr id="1" name=""/>
        <p:cNvGrpSpPr/>
        <p:nvPr/>
      </p:nvGrpSpPr>
      <p:grpSpPr>
        <a:xfrm>
          <a:off x="0" y="0"/>
          <a:ext cx="0" cy="0"/>
          <a:chOff x="0" y="0"/>
          <a:chExt cx="0" cy="0"/>
        </a:xfrm>
      </p:grpSpPr>
      <p:grpSp>
        <p:nvGrpSpPr>
          <p:cNvPr id="2548" name="Group 2"/>
          <p:cNvGrpSpPr/>
          <p:nvPr/>
        </p:nvGrpSpPr>
        <p:grpSpPr>
          <a:xfrm>
            <a:off x="-341607" y="-213936"/>
            <a:ext cx="9600389" cy="7485696"/>
            <a:chOff x="0" y="0"/>
            <a:chExt cx="9600387" cy="7485695"/>
          </a:xfrm>
        </p:grpSpPr>
        <p:grpSp>
          <p:nvGrpSpPr>
            <p:cNvPr id="2534" name="Group 3"/>
            <p:cNvGrpSpPr/>
            <p:nvPr/>
          </p:nvGrpSpPr>
          <p:grpSpPr>
            <a:xfrm>
              <a:off x="-1" y="0"/>
              <a:ext cx="9600389" cy="7485696"/>
              <a:chOff x="0" y="0"/>
              <a:chExt cx="9600387" cy="7485695"/>
            </a:xfrm>
          </p:grpSpPr>
          <p:sp>
            <p:nvSpPr>
              <p:cNvPr id="245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5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6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7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8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49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0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4"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19"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7"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2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1"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2"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537" name="Group 85"/>
            <p:cNvGrpSpPr/>
            <p:nvPr/>
          </p:nvGrpSpPr>
          <p:grpSpPr>
            <a:xfrm>
              <a:off x="532106" y="687010"/>
              <a:ext cx="8745538" cy="223839"/>
              <a:chOff x="0" y="0"/>
              <a:chExt cx="8745537" cy="223837"/>
            </a:xfrm>
          </p:grpSpPr>
          <p:sp>
            <p:nvSpPr>
              <p:cNvPr id="253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540" name="Group 88"/>
            <p:cNvGrpSpPr/>
            <p:nvPr/>
          </p:nvGrpSpPr>
          <p:grpSpPr>
            <a:xfrm>
              <a:off x="424156" y="596523"/>
              <a:ext cx="8745538" cy="223838"/>
              <a:chOff x="0" y="0"/>
              <a:chExt cx="8745537" cy="223837"/>
            </a:xfrm>
          </p:grpSpPr>
          <p:sp>
            <p:nvSpPr>
              <p:cNvPr id="253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3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54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547" name="Group 92"/>
            <p:cNvGrpSpPr/>
            <p:nvPr/>
          </p:nvGrpSpPr>
          <p:grpSpPr>
            <a:xfrm>
              <a:off x="579241" y="366407"/>
              <a:ext cx="1124880" cy="1123270"/>
              <a:chOff x="0" y="0"/>
              <a:chExt cx="1124878" cy="1123268"/>
            </a:xfrm>
          </p:grpSpPr>
          <p:sp>
            <p:nvSpPr>
              <p:cNvPr id="254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4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54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39798488"/>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9CDCDA"/>
        </a:solidFill>
        <a:effectLst/>
      </p:bgPr>
    </p:bg>
    <p:spTree>
      <p:nvGrpSpPr>
        <p:cNvPr id="1" name=""/>
        <p:cNvGrpSpPr/>
        <p:nvPr/>
      </p:nvGrpSpPr>
      <p:grpSpPr>
        <a:xfrm>
          <a:off x="0" y="0"/>
          <a:ext cx="0" cy="0"/>
          <a:chOff x="0" y="0"/>
          <a:chExt cx="0" cy="0"/>
        </a:xfrm>
      </p:grpSpPr>
      <p:grpSp>
        <p:nvGrpSpPr>
          <p:cNvPr id="2651" name="Group 2"/>
          <p:cNvGrpSpPr/>
          <p:nvPr/>
        </p:nvGrpSpPr>
        <p:grpSpPr>
          <a:xfrm>
            <a:off x="-341607" y="-213936"/>
            <a:ext cx="9600389" cy="7485696"/>
            <a:chOff x="0" y="0"/>
            <a:chExt cx="9600387" cy="7485695"/>
          </a:xfrm>
        </p:grpSpPr>
        <p:grpSp>
          <p:nvGrpSpPr>
            <p:cNvPr id="2637" name="Group 3"/>
            <p:cNvGrpSpPr/>
            <p:nvPr/>
          </p:nvGrpSpPr>
          <p:grpSpPr>
            <a:xfrm>
              <a:off x="-1" y="0"/>
              <a:ext cx="9600389" cy="7485696"/>
              <a:chOff x="0" y="0"/>
              <a:chExt cx="9600387" cy="7485695"/>
            </a:xfrm>
          </p:grpSpPr>
          <p:sp>
            <p:nvSpPr>
              <p:cNvPr id="2556"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7"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8"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59"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0"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1"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3"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4"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5"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6"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7"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8"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69"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0"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1"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2"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3"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4"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5"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6"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7"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8"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79"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0"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1"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2"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3"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4"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5"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6"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7"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8"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89"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0"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1"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2"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3"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4"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6"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7"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8"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599"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0"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1"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2"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3"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5"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6"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7"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8"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0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0"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1"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2"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3"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4"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5"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6"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7"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8"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19"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0"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1"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2"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3"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4"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5"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6"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7"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8"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29"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0"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1"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2"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3"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4"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5"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6"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640" name="Group 85"/>
            <p:cNvGrpSpPr/>
            <p:nvPr/>
          </p:nvGrpSpPr>
          <p:grpSpPr>
            <a:xfrm>
              <a:off x="532106" y="687010"/>
              <a:ext cx="8745538" cy="223839"/>
              <a:chOff x="0" y="0"/>
              <a:chExt cx="8745537" cy="223837"/>
            </a:xfrm>
          </p:grpSpPr>
          <p:sp>
            <p:nvSpPr>
              <p:cNvPr id="2638"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39"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643" name="Group 88"/>
            <p:cNvGrpSpPr/>
            <p:nvPr/>
          </p:nvGrpSpPr>
          <p:grpSpPr>
            <a:xfrm>
              <a:off x="424156" y="596523"/>
              <a:ext cx="8745538" cy="223838"/>
              <a:chOff x="0" y="0"/>
              <a:chExt cx="8745537" cy="223837"/>
            </a:xfrm>
          </p:grpSpPr>
          <p:sp>
            <p:nvSpPr>
              <p:cNvPr id="2641"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2"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644"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650" name="Group 92"/>
            <p:cNvGrpSpPr/>
            <p:nvPr/>
          </p:nvGrpSpPr>
          <p:grpSpPr>
            <a:xfrm>
              <a:off x="579241" y="366407"/>
              <a:ext cx="1124880" cy="1123270"/>
              <a:chOff x="0" y="0"/>
              <a:chExt cx="1124878" cy="1123268"/>
            </a:xfrm>
          </p:grpSpPr>
          <p:sp>
            <p:nvSpPr>
              <p:cNvPr id="2645"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6"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7"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8"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49"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652"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265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6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265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35439187"/>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9CDCDA"/>
        </a:solidFill>
        <a:effectLst/>
      </p:bgPr>
    </p:bg>
    <p:spTree>
      <p:nvGrpSpPr>
        <p:cNvPr id="1" name=""/>
        <p:cNvGrpSpPr/>
        <p:nvPr/>
      </p:nvGrpSpPr>
      <p:grpSpPr>
        <a:xfrm>
          <a:off x="0" y="0"/>
          <a:ext cx="0" cy="0"/>
          <a:chOff x="0" y="0"/>
          <a:chExt cx="0" cy="0"/>
        </a:xfrm>
      </p:grpSpPr>
      <p:grpSp>
        <p:nvGrpSpPr>
          <p:cNvPr id="2757" name="Group 2"/>
          <p:cNvGrpSpPr/>
          <p:nvPr/>
        </p:nvGrpSpPr>
        <p:grpSpPr>
          <a:xfrm>
            <a:off x="-341607" y="-213936"/>
            <a:ext cx="9600389" cy="7485696"/>
            <a:chOff x="0" y="0"/>
            <a:chExt cx="9600387" cy="7485695"/>
          </a:xfrm>
        </p:grpSpPr>
        <p:grpSp>
          <p:nvGrpSpPr>
            <p:cNvPr id="2743" name="Group 3"/>
            <p:cNvGrpSpPr/>
            <p:nvPr/>
          </p:nvGrpSpPr>
          <p:grpSpPr>
            <a:xfrm>
              <a:off x="-1" y="0"/>
              <a:ext cx="9600389" cy="7485696"/>
              <a:chOff x="0" y="0"/>
              <a:chExt cx="9600387" cy="7485695"/>
            </a:xfrm>
          </p:grpSpPr>
          <p:sp>
            <p:nvSpPr>
              <p:cNvPr id="266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6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7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8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69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0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1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3" name="Freeform 65"/>
              <p:cNvSpPr/>
              <p:nvPr/>
            </p:nvSpPr>
            <p:spPr>
              <a:xfrm rot="3318475">
                <a:off x="6944385" y="2173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8" name="Freeform 70"/>
              <p:cNvSpPr/>
              <p:nvPr/>
            </p:nvSpPr>
            <p:spPr>
              <a:xfrm rot="6284068">
                <a:off x="8142097" y="15084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2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6" name="Freeform 78"/>
              <p:cNvSpPr/>
              <p:nvPr/>
            </p:nvSpPr>
            <p:spPr>
              <a:xfrm rot="3318475">
                <a:off x="6887235" y="349390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3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0" name="Freeform 82"/>
              <p:cNvSpPr/>
              <p:nvPr/>
            </p:nvSpPr>
            <p:spPr>
              <a:xfrm rot="6284068">
                <a:off x="7646797" y="4365974"/>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1" name="Freeform 83"/>
              <p:cNvSpPr/>
              <p:nvPr/>
            </p:nvSpPr>
            <p:spPr>
              <a:xfrm rot="5149041" flipH="1">
                <a:off x="8487826" y="361275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746" name="Group 85"/>
            <p:cNvGrpSpPr/>
            <p:nvPr/>
          </p:nvGrpSpPr>
          <p:grpSpPr>
            <a:xfrm>
              <a:off x="532106" y="687010"/>
              <a:ext cx="8745538" cy="223839"/>
              <a:chOff x="0" y="0"/>
              <a:chExt cx="8745537" cy="223837"/>
            </a:xfrm>
          </p:grpSpPr>
          <p:sp>
            <p:nvSpPr>
              <p:cNvPr id="274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2749" name="Group 88"/>
            <p:cNvGrpSpPr/>
            <p:nvPr/>
          </p:nvGrpSpPr>
          <p:grpSpPr>
            <a:xfrm>
              <a:off x="424156" y="596523"/>
              <a:ext cx="8745538" cy="223838"/>
              <a:chOff x="0" y="0"/>
              <a:chExt cx="8745537" cy="223837"/>
            </a:xfrm>
          </p:grpSpPr>
          <p:sp>
            <p:nvSpPr>
              <p:cNvPr id="274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4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275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2756" name="Group 92"/>
            <p:cNvGrpSpPr/>
            <p:nvPr/>
          </p:nvGrpSpPr>
          <p:grpSpPr>
            <a:xfrm>
              <a:off x="579241" y="366407"/>
              <a:ext cx="1124880" cy="1123270"/>
              <a:chOff x="0" y="0"/>
              <a:chExt cx="1124878" cy="1123268"/>
            </a:xfrm>
          </p:grpSpPr>
          <p:sp>
            <p:nvSpPr>
              <p:cNvPr id="275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275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2758"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27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7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76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4669593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CDDBE836-4A44-844F-B871-830F0375EB92}" type="slidenum">
              <a:rPr lang="en-US"/>
              <a:pPr>
                <a:defRPr/>
              </a:pPr>
              <a:t>‹#›</a:t>
            </a:fld>
            <a:endParaRPr lang="en-US"/>
          </a:p>
        </p:txBody>
      </p:sp>
    </p:spTree>
    <p:extLst>
      <p:ext uri="{BB962C8B-B14F-4D97-AF65-F5344CB8AC3E}">
        <p14:creationId xmlns:p14="http://schemas.microsoft.com/office/powerpoint/2010/main" val="923282592"/>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grpSp>
        <p:nvGrpSpPr>
          <p:cNvPr id="2770" name="Group 2"/>
          <p:cNvGrpSpPr/>
          <p:nvPr/>
        </p:nvGrpSpPr>
        <p:grpSpPr>
          <a:xfrm>
            <a:off x="0" y="0"/>
            <a:ext cx="5867400" cy="6858000"/>
            <a:chOff x="0" y="0"/>
            <a:chExt cx="5867400" cy="6858000"/>
          </a:xfrm>
        </p:grpSpPr>
        <p:sp>
          <p:nvSpPr>
            <p:cNvPr id="2768" name="Rectangle 3"/>
            <p:cNvSpPr/>
            <p:nvPr/>
          </p:nvSpPr>
          <p:spPr>
            <a:xfrm>
              <a:off x="0" y="0"/>
              <a:ext cx="457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defRPr b="0">
                  <a:solidFill>
                    <a:srgbClr val="003366"/>
                  </a:solidFill>
                </a:defRPr>
              </a:pPr>
              <a:endParaRPr/>
            </a:p>
          </p:txBody>
        </p:sp>
        <p:sp>
          <p:nvSpPr>
            <p:cNvPr id="2769" name="AutoShape 4"/>
            <p:cNvSpPr/>
            <p:nvPr/>
          </p:nvSpPr>
          <p:spPr>
            <a:xfrm>
              <a:off x="685800" y="990600"/>
              <a:ext cx="5181600" cy="1905000"/>
            </a:xfrm>
            <a:prstGeom prst="roundRect">
              <a:avLst>
                <a:gd name="adj" fmla="val 50000"/>
              </a:avLst>
            </a:prstGeom>
            <a:solidFill>
              <a:schemeClr val="accent3">
                <a:lumOff val="44000"/>
              </a:schemeClr>
            </a:solidFill>
            <a:ln w="12700" cap="flat">
              <a:noFill/>
              <a:miter lim="400000"/>
            </a:ln>
            <a:effectLst/>
          </p:spPr>
          <p:txBody>
            <a:bodyPr wrap="square" lIns="45719" tIns="45719" rIns="45719" bIns="45719" numCol="1" anchor="ctr">
              <a:noAutofit/>
            </a:bodyPr>
            <a:lstStyle/>
            <a:p>
              <a:pPr>
                <a:defRPr b="0">
                  <a:solidFill>
                    <a:srgbClr val="003366"/>
                  </a:solidFill>
                </a:defRPr>
              </a:pPr>
              <a:endParaRPr/>
            </a:p>
          </p:txBody>
        </p:sp>
      </p:grpSp>
      <p:grpSp>
        <p:nvGrpSpPr>
          <p:cNvPr id="2773" name="Group 5"/>
          <p:cNvGrpSpPr/>
          <p:nvPr/>
        </p:nvGrpSpPr>
        <p:grpSpPr>
          <a:xfrm>
            <a:off x="3632200" y="4889500"/>
            <a:ext cx="4876800" cy="319088"/>
            <a:chOff x="0" y="0"/>
            <a:chExt cx="4876800" cy="319087"/>
          </a:xfrm>
        </p:grpSpPr>
        <p:sp>
          <p:nvSpPr>
            <p:cNvPr id="277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7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sp>
        <p:nvSpPr>
          <p:cNvPr id="2774" name="Body Level One…"/>
          <p:cNvSpPr txBox="1">
            <a:spLocks noGrp="1"/>
          </p:cNvSpPr>
          <p:nvPr>
            <p:ph type="body" sz="quarter" idx="1"/>
          </p:nvPr>
        </p:nvSpPr>
        <p:spPr>
          <a:xfrm>
            <a:off x="4673600" y="2927350"/>
            <a:ext cx="4013200" cy="1822450"/>
          </a:xfrm>
          <a:prstGeom prst="rect">
            <a:avLst/>
          </a:prstGeom>
        </p:spPr>
        <p:txBody>
          <a:bodyPr anchor="b">
            <a:normAutofit/>
          </a:bodyPr>
          <a:lstStyle>
            <a:lvl1pPr marL="0" indent="0">
              <a:spcBef>
                <a:spcPts val="600"/>
              </a:spcBef>
              <a:buSzTx/>
              <a:buNone/>
              <a:defRPr sz="2800">
                <a:solidFill>
                  <a:srgbClr val="006666"/>
                </a:solidFill>
                <a:latin typeface="Arial"/>
                <a:ea typeface="Arial"/>
                <a:cs typeface="Arial"/>
                <a:sym typeface="Arial"/>
              </a:defRPr>
            </a:lvl1pPr>
            <a:lvl2pPr marL="790575" indent="-333375">
              <a:spcBef>
                <a:spcPts val="600"/>
              </a:spcBef>
              <a:buSzPct val="75000"/>
              <a:buChar char="–"/>
              <a:defRPr sz="2800">
                <a:solidFill>
                  <a:srgbClr val="006666"/>
                </a:solidFill>
                <a:latin typeface="Arial"/>
                <a:ea typeface="Arial"/>
                <a:cs typeface="Arial"/>
                <a:sym typeface="Arial"/>
              </a:defRPr>
            </a:lvl2pPr>
            <a:lvl3pPr marL="1234439" indent="-320039">
              <a:spcBef>
                <a:spcPts val="600"/>
              </a:spcBef>
              <a:buSzPct val="75000"/>
              <a:buChar char="●"/>
              <a:defRPr sz="2800">
                <a:solidFill>
                  <a:srgbClr val="006666"/>
                </a:solidFill>
                <a:latin typeface="Arial"/>
                <a:ea typeface="Arial"/>
                <a:cs typeface="Arial"/>
                <a:sym typeface="Arial"/>
              </a:defRPr>
            </a:lvl3pPr>
            <a:lvl4pPr marL="1727200" indent="-355600">
              <a:spcBef>
                <a:spcPts val="600"/>
              </a:spcBef>
              <a:buSzPct val="80000"/>
              <a:buChar char="–"/>
              <a:defRPr sz="2800">
                <a:solidFill>
                  <a:srgbClr val="006666"/>
                </a:solidFill>
                <a:latin typeface="Arial"/>
                <a:ea typeface="Arial"/>
                <a:cs typeface="Arial"/>
                <a:sym typeface="Arial"/>
              </a:defRPr>
            </a:lvl4pPr>
            <a:lvl5pPr marL="2184400" indent="-355600">
              <a:spcBef>
                <a:spcPts val="600"/>
              </a:spcBef>
              <a:buSzPct val="65000"/>
              <a:buChar char="●"/>
              <a:defRPr sz="2800">
                <a:solidFill>
                  <a:srgbClr val="0066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75" name="Title Text"/>
          <p:cNvSpPr txBox="1">
            <a:spLocks noGrp="1"/>
          </p:cNvSpPr>
          <p:nvPr>
            <p:ph type="title"/>
          </p:nvPr>
        </p:nvSpPr>
        <p:spPr>
          <a:xfrm>
            <a:off x="685800" y="990600"/>
            <a:ext cx="8229600" cy="1905000"/>
          </a:xfrm>
          <a:prstGeom prst="rect">
            <a:avLst/>
          </a:prstGeom>
        </p:spPr>
        <p:txBody>
          <a:bodyPr anchor="ctr"/>
          <a:lstStyle>
            <a:lvl1pPr algn="ctr">
              <a:lnSpc>
                <a:spcPct val="90000"/>
              </a:lnSpc>
              <a:defRPr sz="3600" b="1">
                <a:solidFill>
                  <a:srgbClr val="003366"/>
                </a:solidFill>
                <a:latin typeface="Arial"/>
                <a:ea typeface="Arial"/>
                <a:cs typeface="Arial"/>
                <a:sym typeface="Arial"/>
              </a:defRPr>
            </a:lvl1pPr>
          </a:lstStyle>
          <a:p>
            <a:r>
              <a:t>Title Text</a:t>
            </a:r>
          </a:p>
        </p:txBody>
      </p:sp>
      <p:sp>
        <p:nvSpPr>
          <p:cNvPr id="2776" name="Slide Number"/>
          <p:cNvSpPr txBox="1">
            <a:spLocks noGrp="1"/>
          </p:cNvSpPr>
          <p:nvPr>
            <p:ph type="sldNum" sz="quarter" idx="2"/>
          </p:nvPr>
        </p:nvSpPr>
        <p:spPr>
          <a:xfrm>
            <a:off x="134175" y="6263012"/>
            <a:ext cx="471425"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165289664"/>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2789" name="Group 2"/>
          <p:cNvGrpSpPr/>
          <p:nvPr/>
        </p:nvGrpSpPr>
        <p:grpSpPr>
          <a:xfrm>
            <a:off x="0" y="0"/>
            <a:ext cx="7620000" cy="6858000"/>
            <a:chOff x="0" y="0"/>
            <a:chExt cx="7620000" cy="6858000"/>
          </a:xfrm>
        </p:grpSpPr>
        <p:grpSp>
          <p:nvGrpSpPr>
            <p:cNvPr id="2785" name="Group 3"/>
            <p:cNvGrpSpPr/>
            <p:nvPr/>
          </p:nvGrpSpPr>
          <p:grpSpPr>
            <a:xfrm>
              <a:off x="0" y="0"/>
              <a:ext cx="3200400" cy="6858000"/>
              <a:chOff x="0" y="0"/>
              <a:chExt cx="3200400" cy="6858000"/>
            </a:xfrm>
          </p:grpSpPr>
          <p:sp>
            <p:nvSpPr>
              <p:cNvPr id="2783"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84"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788" name="Group 6"/>
            <p:cNvGrpSpPr/>
            <p:nvPr/>
          </p:nvGrpSpPr>
          <p:grpSpPr>
            <a:xfrm>
              <a:off x="228600" y="1981199"/>
              <a:ext cx="7391400" cy="319090"/>
              <a:chOff x="0" y="0"/>
              <a:chExt cx="7391400" cy="319088"/>
            </a:xfrm>
          </p:grpSpPr>
          <p:sp>
            <p:nvSpPr>
              <p:cNvPr id="2786"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787"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790"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791" name="Body Level One…"/>
          <p:cNvSpPr txBox="1">
            <a:spLocks noGrp="1"/>
          </p:cNvSpPr>
          <p:nvPr>
            <p:ph type="body" idx="1"/>
          </p:nvPr>
        </p:nvSpPr>
        <p:spPr>
          <a:xfrm>
            <a:off x="838200" y="2362200"/>
            <a:ext cx="7693025" cy="3724275"/>
          </a:xfrm>
          <a:prstGeom prst="rect">
            <a:avLst/>
          </a:prstGeom>
        </p:spPr>
        <p:txBody>
          <a:bodyPr>
            <a:normAutofit/>
          </a:bodyPr>
          <a:lstStyle>
            <a:lvl1pPr>
              <a:spcBef>
                <a:spcPts val="600"/>
              </a:spcBef>
              <a:buClr>
                <a:srgbClr val="003366"/>
              </a:buClr>
              <a:buSzPct val="75000"/>
              <a:buChar char="●"/>
              <a:defRPr sz="2800">
                <a:solidFill>
                  <a:srgbClr val="003366"/>
                </a:solidFill>
                <a:latin typeface="Arial"/>
                <a:ea typeface="Arial"/>
                <a:cs typeface="Arial"/>
                <a:sym typeface="Arial"/>
              </a:defRPr>
            </a:lvl1pPr>
            <a:lvl2pPr marL="790575" indent="-333375">
              <a:spcBef>
                <a:spcPts val="600"/>
              </a:spcBef>
              <a:buClr>
                <a:srgbClr val="003366"/>
              </a:buClr>
              <a:buSzPct val="75000"/>
              <a:buChar char="–"/>
              <a:defRPr sz="2800">
                <a:solidFill>
                  <a:srgbClr val="003366"/>
                </a:solidFill>
                <a:latin typeface="Arial"/>
                <a:ea typeface="Arial"/>
                <a:cs typeface="Arial"/>
                <a:sym typeface="Arial"/>
              </a:defRPr>
            </a:lvl2pPr>
            <a:lvl3pPr marL="1234439" indent="-320039">
              <a:spcBef>
                <a:spcPts val="600"/>
              </a:spcBef>
              <a:buClr>
                <a:srgbClr val="003366"/>
              </a:buClr>
              <a:buSzPct val="75000"/>
              <a:buChar char="●"/>
              <a:defRPr sz="2800">
                <a:solidFill>
                  <a:srgbClr val="003366"/>
                </a:solidFill>
                <a:latin typeface="Arial"/>
                <a:ea typeface="Arial"/>
                <a:cs typeface="Arial"/>
                <a:sym typeface="Arial"/>
              </a:defRPr>
            </a:lvl3pPr>
            <a:lvl4pPr marL="1727200" indent="-355600">
              <a:spcBef>
                <a:spcPts val="600"/>
              </a:spcBef>
              <a:buClr>
                <a:srgbClr val="003366"/>
              </a:buClr>
              <a:buSzPct val="80000"/>
              <a:buChar char="–"/>
              <a:defRPr sz="2800">
                <a:solidFill>
                  <a:srgbClr val="003366"/>
                </a:solidFill>
                <a:latin typeface="Arial"/>
                <a:ea typeface="Arial"/>
                <a:cs typeface="Arial"/>
                <a:sym typeface="Arial"/>
              </a:defRPr>
            </a:lvl4pPr>
            <a:lvl5pPr marL="2184400" indent="-355600">
              <a:spcBef>
                <a:spcPts val="600"/>
              </a:spcBef>
              <a:buClr>
                <a:srgbClr val="003366"/>
              </a:buClr>
              <a:buSzPct val="65000"/>
              <a:buChar char="●"/>
              <a:defRPr sz="28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92"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164943715"/>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chemeClr val="accent3">
            <a:lumOff val="44000"/>
          </a:schemeClr>
        </a:solidFill>
        <a:effectLst/>
      </p:bgPr>
    </p:bg>
    <p:spTree>
      <p:nvGrpSpPr>
        <p:cNvPr id="1" name=""/>
        <p:cNvGrpSpPr/>
        <p:nvPr/>
      </p:nvGrpSpPr>
      <p:grpSpPr>
        <a:xfrm>
          <a:off x="0" y="0"/>
          <a:ext cx="0" cy="0"/>
          <a:chOff x="0" y="0"/>
          <a:chExt cx="0" cy="0"/>
        </a:xfrm>
      </p:grpSpPr>
      <p:grpSp>
        <p:nvGrpSpPr>
          <p:cNvPr id="2805" name="Group 2"/>
          <p:cNvGrpSpPr/>
          <p:nvPr/>
        </p:nvGrpSpPr>
        <p:grpSpPr>
          <a:xfrm>
            <a:off x="0" y="0"/>
            <a:ext cx="7620000" cy="6858000"/>
            <a:chOff x="0" y="0"/>
            <a:chExt cx="7620000" cy="6858000"/>
          </a:xfrm>
        </p:grpSpPr>
        <p:grpSp>
          <p:nvGrpSpPr>
            <p:cNvPr id="2801" name="Group 3"/>
            <p:cNvGrpSpPr/>
            <p:nvPr/>
          </p:nvGrpSpPr>
          <p:grpSpPr>
            <a:xfrm>
              <a:off x="0" y="0"/>
              <a:ext cx="3200400" cy="6858000"/>
              <a:chOff x="0" y="0"/>
              <a:chExt cx="3200400" cy="6858000"/>
            </a:xfrm>
          </p:grpSpPr>
          <p:sp>
            <p:nvSpPr>
              <p:cNvPr id="2799"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00"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04" name="Group 6"/>
            <p:cNvGrpSpPr/>
            <p:nvPr/>
          </p:nvGrpSpPr>
          <p:grpSpPr>
            <a:xfrm>
              <a:off x="228600" y="1981199"/>
              <a:ext cx="7391400" cy="319090"/>
              <a:chOff x="0" y="0"/>
              <a:chExt cx="7391400" cy="319088"/>
            </a:xfrm>
          </p:grpSpPr>
          <p:sp>
            <p:nvSpPr>
              <p:cNvPr id="2802"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03"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06" name="Title Text"/>
          <p:cNvSpPr txBox="1">
            <a:spLocks noGrp="1"/>
          </p:cNvSpPr>
          <p:nvPr>
            <p:ph type="title"/>
          </p:nvPr>
        </p:nvSpPr>
        <p:spPr>
          <a:xfrm>
            <a:off x="722312" y="4406900"/>
            <a:ext cx="7772401" cy="1362075"/>
          </a:xfrm>
          <a:prstGeom prst="rect">
            <a:avLst/>
          </a:prstGeom>
        </p:spPr>
        <p:txBody>
          <a:bodyPr anchor="t"/>
          <a:lstStyle>
            <a:lvl1pPr>
              <a:lnSpc>
                <a:spcPct val="90000"/>
              </a:lnSpc>
              <a:defRPr sz="4000" b="1" cap="all">
                <a:solidFill>
                  <a:srgbClr val="006666"/>
                </a:solidFill>
                <a:latin typeface="Arial"/>
                <a:ea typeface="Arial"/>
                <a:cs typeface="Arial"/>
                <a:sym typeface="Arial"/>
              </a:defRPr>
            </a:lvl1pPr>
          </a:lstStyle>
          <a:p>
            <a:r>
              <a:t>Title Text</a:t>
            </a:r>
          </a:p>
        </p:txBody>
      </p:sp>
      <p:sp>
        <p:nvSpPr>
          <p:cNvPr id="280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3366"/>
                </a:solidFill>
                <a:latin typeface="Arial"/>
                <a:ea typeface="Arial"/>
                <a:cs typeface="Arial"/>
                <a:sym typeface="Arial"/>
              </a:defRPr>
            </a:lvl1pPr>
            <a:lvl2pPr marL="0" indent="457200">
              <a:spcBef>
                <a:spcPts val="400"/>
              </a:spcBef>
              <a:buSzTx/>
              <a:buNone/>
              <a:defRPr sz="2000">
                <a:solidFill>
                  <a:srgbClr val="003366"/>
                </a:solidFill>
                <a:latin typeface="Arial"/>
                <a:ea typeface="Arial"/>
                <a:cs typeface="Arial"/>
                <a:sym typeface="Arial"/>
              </a:defRPr>
            </a:lvl2pPr>
            <a:lvl3pPr marL="0" indent="914400">
              <a:spcBef>
                <a:spcPts val="400"/>
              </a:spcBef>
              <a:buSzTx/>
              <a:buNone/>
              <a:defRPr sz="2000">
                <a:solidFill>
                  <a:srgbClr val="003366"/>
                </a:solidFill>
                <a:latin typeface="Arial"/>
                <a:ea typeface="Arial"/>
                <a:cs typeface="Arial"/>
                <a:sym typeface="Arial"/>
              </a:defRPr>
            </a:lvl3pPr>
            <a:lvl4pPr marL="0" indent="1371600">
              <a:spcBef>
                <a:spcPts val="400"/>
              </a:spcBef>
              <a:buSzTx/>
              <a:buNone/>
              <a:defRPr sz="2000">
                <a:solidFill>
                  <a:srgbClr val="003366"/>
                </a:solidFill>
                <a:latin typeface="Arial"/>
                <a:ea typeface="Arial"/>
                <a:cs typeface="Arial"/>
                <a:sym typeface="Arial"/>
              </a:defRPr>
            </a:lvl4pPr>
            <a:lvl5pPr marL="0" indent="1828800">
              <a:spcBef>
                <a:spcPts val="400"/>
              </a:spcBef>
              <a:buSzTx/>
              <a:buNone/>
              <a:defRPr sz="20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08"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258964013"/>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2821" name="Group 2"/>
          <p:cNvGrpSpPr/>
          <p:nvPr/>
        </p:nvGrpSpPr>
        <p:grpSpPr>
          <a:xfrm>
            <a:off x="0" y="0"/>
            <a:ext cx="7620000" cy="6858000"/>
            <a:chOff x="0" y="0"/>
            <a:chExt cx="7620000" cy="6858000"/>
          </a:xfrm>
        </p:grpSpPr>
        <p:grpSp>
          <p:nvGrpSpPr>
            <p:cNvPr id="2817" name="Group 3"/>
            <p:cNvGrpSpPr/>
            <p:nvPr/>
          </p:nvGrpSpPr>
          <p:grpSpPr>
            <a:xfrm>
              <a:off x="0" y="0"/>
              <a:ext cx="3200400" cy="6858000"/>
              <a:chOff x="0" y="0"/>
              <a:chExt cx="3200400" cy="6858000"/>
            </a:xfrm>
          </p:grpSpPr>
          <p:sp>
            <p:nvSpPr>
              <p:cNvPr id="2815"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16"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20" name="Group 6"/>
            <p:cNvGrpSpPr/>
            <p:nvPr/>
          </p:nvGrpSpPr>
          <p:grpSpPr>
            <a:xfrm>
              <a:off x="228600" y="1981199"/>
              <a:ext cx="7391400" cy="319090"/>
              <a:chOff x="0" y="0"/>
              <a:chExt cx="7391400" cy="319088"/>
            </a:xfrm>
          </p:grpSpPr>
          <p:sp>
            <p:nvSpPr>
              <p:cNvPr id="2818"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19"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22"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23" name="Body Level One…"/>
          <p:cNvSpPr txBox="1">
            <a:spLocks noGrp="1"/>
          </p:cNvSpPr>
          <p:nvPr>
            <p:ph type="body" sz="half" idx="1"/>
          </p:nvPr>
        </p:nvSpPr>
        <p:spPr>
          <a:xfrm>
            <a:off x="838200" y="2362200"/>
            <a:ext cx="3770313" cy="3724275"/>
          </a:xfrm>
          <a:prstGeom prst="rect">
            <a:avLst/>
          </a:prstGeom>
        </p:spPr>
        <p:txBody>
          <a:bodyPr>
            <a:normAutofit/>
          </a:bodyPr>
          <a:lstStyle>
            <a:lvl1pPr>
              <a:spcBef>
                <a:spcPts val="600"/>
              </a:spcBef>
              <a:buClr>
                <a:srgbClr val="003366"/>
              </a:buClr>
              <a:buSzPct val="75000"/>
              <a:buChar char="●"/>
              <a:defRPr sz="2800">
                <a:solidFill>
                  <a:srgbClr val="003366"/>
                </a:solidFill>
                <a:latin typeface="Arial"/>
                <a:ea typeface="Arial"/>
                <a:cs typeface="Arial"/>
                <a:sym typeface="Arial"/>
              </a:defRPr>
            </a:lvl1pPr>
            <a:lvl2pPr marL="790575" indent="-333375">
              <a:spcBef>
                <a:spcPts val="600"/>
              </a:spcBef>
              <a:buClr>
                <a:srgbClr val="003366"/>
              </a:buClr>
              <a:buSzPct val="75000"/>
              <a:buChar char="–"/>
              <a:defRPr sz="2800">
                <a:solidFill>
                  <a:srgbClr val="003366"/>
                </a:solidFill>
                <a:latin typeface="Arial"/>
                <a:ea typeface="Arial"/>
                <a:cs typeface="Arial"/>
                <a:sym typeface="Arial"/>
              </a:defRPr>
            </a:lvl2pPr>
            <a:lvl3pPr marL="1234439" indent="-320039">
              <a:spcBef>
                <a:spcPts val="600"/>
              </a:spcBef>
              <a:buClr>
                <a:srgbClr val="003366"/>
              </a:buClr>
              <a:buSzPct val="75000"/>
              <a:buChar char="●"/>
              <a:defRPr sz="2800">
                <a:solidFill>
                  <a:srgbClr val="003366"/>
                </a:solidFill>
                <a:latin typeface="Arial"/>
                <a:ea typeface="Arial"/>
                <a:cs typeface="Arial"/>
                <a:sym typeface="Arial"/>
              </a:defRPr>
            </a:lvl3pPr>
            <a:lvl4pPr marL="1727200" indent="-355600">
              <a:spcBef>
                <a:spcPts val="600"/>
              </a:spcBef>
              <a:buClr>
                <a:srgbClr val="003366"/>
              </a:buClr>
              <a:buSzPct val="80000"/>
              <a:buChar char="–"/>
              <a:defRPr sz="2800">
                <a:solidFill>
                  <a:srgbClr val="003366"/>
                </a:solidFill>
                <a:latin typeface="Arial"/>
                <a:ea typeface="Arial"/>
                <a:cs typeface="Arial"/>
                <a:sym typeface="Arial"/>
              </a:defRPr>
            </a:lvl4pPr>
            <a:lvl5pPr marL="2184400" indent="-355600">
              <a:spcBef>
                <a:spcPts val="600"/>
              </a:spcBef>
              <a:buClr>
                <a:srgbClr val="003366"/>
              </a:buClr>
              <a:buSzPct val="65000"/>
              <a:buChar char="●"/>
              <a:defRPr sz="28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24"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245019841"/>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837" name="Group 2"/>
          <p:cNvGrpSpPr/>
          <p:nvPr/>
        </p:nvGrpSpPr>
        <p:grpSpPr>
          <a:xfrm>
            <a:off x="0" y="0"/>
            <a:ext cx="7620000" cy="6858000"/>
            <a:chOff x="0" y="0"/>
            <a:chExt cx="7620000" cy="6858000"/>
          </a:xfrm>
        </p:grpSpPr>
        <p:grpSp>
          <p:nvGrpSpPr>
            <p:cNvPr id="2833" name="Group 3"/>
            <p:cNvGrpSpPr/>
            <p:nvPr/>
          </p:nvGrpSpPr>
          <p:grpSpPr>
            <a:xfrm>
              <a:off x="0" y="0"/>
              <a:ext cx="3200400" cy="6858000"/>
              <a:chOff x="0" y="0"/>
              <a:chExt cx="3200400" cy="6858000"/>
            </a:xfrm>
          </p:grpSpPr>
          <p:sp>
            <p:nvSpPr>
              <p:cNvPr id="2831"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32"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36" name="Group 6"/>
            <p:cNvGrpSpPr/>
            <p:nvPr/>
          </p:nvGrpSpPr>
          <p:grpSpPr>
            <a:xfrm>
              <a:off x="228600" y="1981199"/>
              <a:ext cx="7391400" cy="319090"/>
              <a:chOff x="0" y="0"/>
              <a:chExt cx="7391400" cy="319088"/>
            </a:xfrm>
          </p:grpSpPr>
          <p:sp>
            <p:nvSpPr>
              <p:cNvPr id="2834"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35"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38" name="Title Text"/>
          <p:cNvSpPr txBox="1">
            <a:spLocks noGrp="1"/>
          </p:cNvSpPr>
          <p:nvPr>
            <p:ph type="title"/>
          </p:nvPr>
        </p:nvSpPr>
        <p:spPr>
          <a:xfrm>
            <a:off x="457200" y="274638"/>
            <a:ext cx="8229600" cy="1143001"/>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3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latin typeface="Arial"/>
                <a:ea typeface="Arial"/>
                <a:cs typeface="Arial"/>
                <a:sym typeface="Arial"/>
              </a:defRPr>
            </a:lvl1pPr>
            <a:lvl2pPr marL="0" indent="457200">
              <a:spcBef>
                <a:spcPts val="500"/>
              </a:spcBef>
              <a:buSzTx/>
              <a:buNone/>
              <a:defRPr sz="2400" b="1">
                <a:solidFill>
                  <a:srgbClr val="003366"/>
                </a:solidFill>
                <a:latin typeface="Arial"/>
                <a:ea typeface="Arial"/>
                <a:cs typeface="Arial"/>
                <a:sym typeface="Arial"/>
              </a:defRPr>
            </a:lvl2pPr>
            <a:lvl3pPr marL="0" indent="914400">
              <a:spcBef>
                <a:spcPts val="500"/>
              </a:spcBef>
              <a:buSzTx/>
              <a:buNone/>
              <a:defRPr sz="2400" b="1">
                <a:solidFill>
                  <a:srgbClr val="003366"/>
                </a:solidFill>
                <a:latin typeface="Arial"/>
                <a:ea typeface="Arial"/>
                <a:cs typeface="Arial"/>
                <a:sym typeface="Arial"/>
              </a:defRPr>
            </a:lvl3pPr>
            <a:lvl4pPr marL="0" indent="1371600">
              <a:spcBef>
                <a:spcPts val="500"/>
              </a:spcBef>
              <a:buSzTx/>
              <a:buNone/>
              <a:defRPr sz="2400" b="1">
                <a:solidFill>
                  <a:srgbClr val="003366"/>
                </a:solidFill>
                <a:latin typeface="Arial"/>
                <a:ea typeface="Arial"/>
                <a:cs typeface="Arial"/>
                <a:sym typeface="Arial"/>
              </a:defRPr>
            </a:lvl4pPr>
            <a:lvl5pPr marL="0" indent="1828800">
              <a:spcBef>
                <a:spcPts val="500"/>
              </a:spcBef>
              <a:buSzTx/>
              <a:buNone/>
              <a:defRPr sz="2400" b="1">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3366"/>
                </a:solidFill>
                <a:latin typeface="Arial"/>
                <a:ea typeface="Arial"/>
                <a:cs typeface="Arial"/>
                <a:sym typeface="Arial"/>
              </a:defRPr>
            </a:pPr>
            <a:endParaRPr/>
          </a:p>
        </p:txBody>
      </p:sp>
      <p:sp>
        <p:nvSpPr>
          <p:cNvPr id="2841"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159216971"/>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chemeClr val="accent3">
            <a:lumOff val="44000"/>
          </a:schemeClr>
        </a:solidFill>
        <a:effectLst/>
      </p:bgPr>
    </p:bg>
    <p:spTree>
      <p:nvGrpSpPr>
        <p:cNvPr id="1" name=""/>
        <p:cNvGrpSpPr/>
        <p:nvPr/>
      </p:nvGrpSpPr>
      <p:grpSpPr>
        <a:xfrm>
          <a:off x="0" y="0"/>
          <a:ext cx="0" cy="0"/>
          <a:chOff x="0" y="0"/>
          <a:chExt cx="0" cy="0"/>
        </a:xfrm>
      </p:grpSpPr>
      <p:grpSp>
        <p:nvGrpSpPr>
          <p:cNvPr id="2854" name="Group 2"/>
          <p:cNvGrpSpPr/>
          <p:nvPr/>
        </p:nvGrpSpPr>
        <p:grpSpPr>
          <a:xfrm>
            <a:off x="0" y="0"/>
            <a:ext cx="7620000" cy="6858000"/>
            <a:chOff x="0" y="0"/>
            <a:chExt cx="7620000" cy="6858000"/>
          </a:xfrm>
        </p:grpSpPr>
        <p:grpSp>
          <p:nvGrpSpPr>
            <p:cNvPr id="2850" name="Group 3"/>
            <p:cNvGrpSpPr/>
            <p:nvPr/>
          </p:nvGrpSpPr>
          <p:grpSpPr>
            <a:xfrm>
              <a:off x="0" y="0"/>
              <a:ext cx="3200400" cy="6858000"/>
              <a:chOff x="0" y="0"/>
              <a:chExt cx="3200400" cy="6858000"/>
            </a:xfrm>
          </p:grpSpPr>
          <p:sp>
            <p:nvSpPr>
              <p:cNvPr id="2848"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49"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53" name="Group 6"/>
            <p:cNvGrpSpPr/>
            <p:nvPr/>
          </p:nvGrpSpPr>
          <p:grpSpPr>
            <a:xfrm>
              <a:off x="228600" y="1981199"/>
              <a:ext cx="7391400" cy="319090"/>
              <a:chOff x="0" y="0"/>
              <a:chExt cx="7391400" cy="319088"/>
            </a:xfrm>
          </p:grpSpPr>
          <p:sp>
            <p:nvSpPr>
              <p:cNvPr id="2851"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52"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55" name="Title Text"/>
          <p:cNvSpPr txBox="1">
            <a:spLocks noGrp="1"/>
          </p:cNvSpPr>
          <p:nvPr>
            <p:ph type="title"/>
          </p:nvPr>
        </p:nvSpPr>
        <p:spPr>
          <a:xfrm>
            <a:off x="762000" y="762000"/>
            <a:ext cx="7924800" cy="1143000"/>
          </a:xfrm>
          <a:prstGeom prst="rect">
            <a:avLst/>
          </a:prstGeom>
        </p:spPr>
        <p:txBody>
          <a:bodyPr/>
          <a:lstStyle>
            <a:lvl1pPr>
              <a:lnSpc>
                <a:spcPct val="90000"/>
              </a:lnSpc>
              <a:defRPr sz="3600" b="1">
                <a:solidFill>
                  <a:srgbClr val="006666"/>
                </a:solidFill>
                <a:latin typeface="Arial"/>
                <a:ea typeface="Arial"/>
                <a:cs typeface="Arial"/>
                <a:sym typeface="Arial"/>
              </a:defRPr>
            </a:lvl1pPr>
          </a:lstStyle>
          <a:p>
            <a:r>
              <a:t>Title Text</a:t>
            </a:r>
          </a:p>
        </p:txBody>
      </p:sp>
      <p:sp>
        <p:nvSpPr>
          <p:cNvPr id="2856"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946594608"/>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15_Blank">
    <p:bg>
      <p:bgPr>
        <a:solidFill>
          <a:schemeClr val="accent3">
            <a:lumOff val="44000"/>
          </a:schemeClr>
        </a:solidFill>
        <a:effectLst/>
      </p:bgPr>
    </p:bg>
    <p:spTree>
      <p:nvGrpSpPr>
        <p:cNvPr id="1" name=""/>
        <p:cNvGrpSpPr/>
        <p:nvPr/>
      </p:nvGrpSpPr>
      <p:grpSpPr>
        <a:xfrm>
          <a:off x="0" y="0"/>
          <a:ext cx="0" cy="0"/>
          <a:chOff x="0" y="0"/>
          <a:chExt cx="0" cy="0"/>
        </a:xfrm>
      </p:grpSpPr>
      <p:grpSp>
        <p:nvGrpSpPr>
          <p:cNvPr id="2869" name="Group 2"/>
          <p:cNvGrpSpPr/>
          <p:nvPr/>
        </p:nvGrpSpPr>
        <p:grpSpPr>
          <a:xfrm>
            <a:off x="0" y="0"/>
            <a:ext cx="7620000" cy="6858000"/>
            <a:chOff x="0" y="0"/>
            <a:chExt cx="7620000" cy="6858000"/>
          </a:xfrm>
        </p:grpSpPr>
        <p:grpSp>
          <p:nvGrpSpPr>
            <p:cNvPr id="2865" name="Group 3"/>
            <p:cNvGrpSpPr/>
            <p:nvPr/>
          </p:nvGrpSpPr>
          <p:grpSpPr>
            <a:xfrm>
              <a:off x="0" y="0"/>
              <a:ext cx="3200400" cy="6858000"/>
              <a:chOff x="0" y="0"/>
              <a:chExt cx="3200400" cy="6858000"/>
            </a:xfrm>
          </p:grpSpPr>
          <p:sp>
            <p:nvSpPr>
              <p:cNvPr id="2863"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64"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68" name="Group 6"/>
            <p:cNvGrpSpPr/>
            <p:nvPr/>
          </p:nvGrpSpPr>
          <p:grpSpPr>
            <a:xfrm>
              <a:off x="228600" y="1981199"/>
              <a:ext cx="7391400" cy="319090"/>
              <a:chOff x="0" y="0"/>
              <a:chExt cx="7391400" cy="319088"/>
            </a:xfrm>
          </p:grpSpPr>
          <p:sp>
            <p:nvSpPr>
              <p:cNvPr id="2866"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67"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70"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066446008"/>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883" name="Group 2"/>
          <p:cNvGrpSpPr/>
          <p:nvPr/>
        </p:nvGrpSpPr>
        <p:grpSpPr>
          <a:xfrm>
            <a:off x="0" y="0"/>
            <a:ext cx="7620000" cy="6858000"/>
            <a:chOff x="0" y="0"/>
            <a:chExt cx="7620000" cy="6858000"/>
          </a:xfrm>
        </p:grpSpPr>
        <p:grpSp>
          <p:nvGrpSpPr>
            <p:cNvPr id="2879" name="Group 3"/>
            <p:cNvGrpSpPr/>
            <p:nvPr/>
          </p:nvGrpSpPr>
          <p:grpSpPr>
            <a:xfrm>
              <a:off x="0" y="0"/>
              <a:ext cx="3200400" cy="6858000"/>
              <a:chOff x="0" y="0"/>
              <a:chExt cx="3200400" cy="6858000"/>
            </a:xfrm>
          </p:grpSpPr>
          <p:sp>
            <p:nvSpPr>
              <p:cNvPr id="2877"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78"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82" name="Group 6"/>
            <p:cNvGrpSpPr/>
            <p:nvPr/>
          </p:nvGrpSpPr>
          <p:grpSpPr>
            <a:xfrm>
              <a:off x="228600" y="1981199"/>
              <a:ext cx="7391400" cy="319090"/>
              <a:chOff x="0" y="0"/>
              <a:chExt cx="7391400" cy="319088"/>
            </a:xfrm>
          </p:grpSpPr>
          <p:sp>
            <p:nvSpPr>
              <p:cNvPr id="2880"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81"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884" name="Title Text"/>
          <p:cNvSpPr txBox="1">
            <a:spLocks noGrp="1"/>
          </p:cNvSpPr>
          <p:nvPr>
            <p:ph type="title"/>
          </p:nvPr>
        </p:nvSpPr>
        <p:spPr>
          <a:xfrm>
            <a:off x="457200" y="273050"/>
            <a:ext cx="3008314" cy="1162050"/>
          </a:xfrm>
          <a:prstGeom prst="rect">
            <a:avLst/>
          </a:prstGeom>
        </p:spPr>
        <p:txBody>
          <a:bodyPr/>
          <a:lstStyle>
            <a:lvl1pPr>
              <a:lnSpc>
                <a:spcPct val="90000"/>
              </a:lnSpc>
              <a:defRPr sz="2000" b="1">
                <a:solidFill>
                  <a:srgbClr val="006666"/>
                </a:solidFill>
                <a:latin typeface="Arial"/>
                <a:ea typeface="Arial"/>
                <a:cs typeface="Arial"/>
                <a:sym typeface="Arial"/>
              </a:defRPr>
            </a:lvl1pPr>
          </a:lstStyle>
          <a:p>
            <a:r>
              <a:t>Title Text</a:t>
            </a:r>
          </a:p>
        </p:txBody>
      </p:sp>
      <p:sp>
        <p:nvSpPr>
          <p:cNvPr id="288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3366"/>
              </a:buClr>
              <a:buSzPct val="75000"/>
              <a:buChar char="●"/>
              <a:defRPr>
                <a:solidFill>
                  <a:srgbClr val="003366"/>
                </a:solidFill>
                <a:latin typeface="Arial"/>
                <a:ea typeface="Arial"/>
                <a:cs typeface="Arial"/>
                <a:sym typeface="Arial"/>
              </a:defRPr>
            </a:lvl1pPr>
            <a:lvl2pPr>
              <a:buClr>
                <a:srgbClr val="003366"/>
              </a:buClr>
              <a:buSzPct val="75000"/>
              <a:buChar char="–"/>
              <a:defRPr>
                <a:solidFill>
                  <a:srgbClr val="003366"/>
                </a:solidFill>
                <a:latin typeface="Arial"/>
                <a:ea typeface="Arial"/>
                <a:cs typeface="Arial"/>
                <a:sym typeface="Arial"/>
              </a:defRPr>
            </a:lvl2pPr>
            <a:lvl3pPr>
              <a:buClr>
                <a:srgbClr val="003366"/>
              </a:buClr>
              <a:buSzPct val="75000"/>
              <a:buChar char="●"/>
              <a:defRPr>
                <a:solidFill>
                  <a:srgbClr val="003366"/>
                </a:solidFill>
                <a:latin typeface="Arial"/>
                <a:ea typeface="Arial"/>
                <a:cs typeface="Arial"/>
                <a:sym typeface="Arial"/>
              </a:defRPr>
            </a:lvl3pPr>
            <a:lvl4pPr>
              <a:buClr>
                <a:srgbClr val="003366"/>
              </a:buClr>
              <a:buSzPct val="80000"/>
              <a:buChar char="–"/>
              <a:defRPr>
                <a:solidFill>
                  <a:srgbClr val="003366"/>
                </a:solidFill>
                <a:latin typeface="Arial"/>
                <a:ea typeface="Arial"/>
                <a:cs typeface="Arial"/>
                <a:sym typeface="Arial"/>
              </a:defRPr>
            </a:lvl4pPr>
            <a:lvl5pPr>
              <a:buClr>
                <a:srgbClr val="003366"/>
              </a:buClr>
              <a:buSzPct val="65000"/>
              <a:buChar char="●"/>
              <a:defRPr>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3366"/>
                </a:solidFill>
                <a:latin typeface="Arial"/>
                <a:ea typeface="Arial"/>
                <a:cs typeface="Arial"/>
                <a:sym typeface="Arial"/>
              </a:defRPr>
            </a:pPr>
            <a:endParaRPr/>
          </a:p>
        </p:txBody>
      </p:sp>
      <p:sp>
        <p:nvSpPr>
          <p:cNvPr id="2887"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314009155"/>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2900" name="Group 2"/>
          <p:cNvGrpSpPr/>
          <p:nvPr/>
        </p:nvGrpSpPr>
        <p:grpSpPr>
          <a:xfrm>
            <a:off x="0" y="0"/>
            <a:ext cx="7620000" cy="6858000"/>
            <a:chOff x="0" y="0"/>
            <a:chExt cx="7620000" cy="6858000"/>
          </a:xfrm>
        </p:grpSpPr>
        <p:grpSp>
          <p:nvGrpSpPr>
            <p:cNvPr id="2896" name="Group 3"/>
            <p:cNvGrpSpPr/>
            <p:nvPr/>
          </p:nvGrpSpPr>
          <p:grpSpPr>
            <a:xfrm>
              <a:off x="0" y="0"/>
              <a:ext cx="3200400" cy="6858000"/>
              <a:chOff x="0" y="0"/>
              <a:chExt cx="3200400" cy="6858000"/>
            </a:xfrm>
          </p:grpSpPr>
          <p:sp>
            <p:nvSpPr>
              <p:cNvPr id="2894" name="Rectangle 4"/>
              <p:cNvSpPr/>
              <p:nvPr/>
            </p:nvSpPr>
            <p:spPr>
              <a:xfrm>
                <a:off x="0" y="0"/>
                <a:ext cx="762000" cy="6858000"/>
              </a:xfrm>
              <a:prstGeom prst="rect">
                <a:avLst/>
              </a:prstGeom>
              <a:solidFill>
                <a:srgbClr val="99CC99"/>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95" name="Freeform 5"/>
              <p:cNvSpPr/>
              <p:nvPr/>
            </p:nvSpPr>
            <p:spPr>
              <a:xfrm>
                <a:off x="457200" y="0"/>
                <a:ext cx="2743200" cy="1166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4106"/>
                    </a:lnTo>
                    <a:lnTo>
                      <a:pt x="4750" y="14165"/>
                    </a:lnTo>
                    <a:lnTo>
                      <a:pt x="4425" y="14106"/>
                    </a:lnTo>
                    <a:lnTo>
                      <a:pt x="3850" y="14371"/>
                    </a:lnTo>
                    <a:cubicBezTo>
                      <a:pt x="3625" y="14635"/>
                      <a:pt x="3288" y="15076"/>
                      <a:pt x="3075" y="15605"/>
                    </a:cubicBezTo>
                    <a:cubicBezTo>
                      <a:pt x="2862" y="16134"/>
                      <a:pt x="2688" y="16869"/>
                      <a:pt x="2575" y="17544"/>
                    </a:cubicBezTo>
                    <a:cubicBezTo>
                      <a:pt x="2462" y="18220"/>
                      <a:pt x="2425" y="18896"/>
                      <a:pt x="2400" y="19572"/>
                    </a:cubicBezTo>
                    <a:lnTo>
                      <a:pt x="2400" y="21600"/>
                    </a:lnTo>
                    <a:lnTo>
                      <a:pt x="0" y="21600"/>
                    </a:lnTo>
                    <a:lnTo>
                      <a:pt x="0" y="0"/>
                    </a:lnTo>
                    <a:lnTo>
                      <a:pt x="21600" y="0"/>
                    </a:lnTo>
                    <a:close/>
                  </a:path>
                </a:pathLst>
              </a:custGeom>
              <a:solidFill>
                <a:srgbClr val="99CC99"/>
              </a:solidFill>
              <a:ln w="12700" cap="flat">
                <a:noFill/>
                <a:miter lim="400000"/>
              </a:ln>
              <a:effectLst/>
            </p:spPr>
            <p:txBody>
              <a:bodyPr wrap="square" lIns="45719" tIns="45719" rIns="45719" bIns="45719" numCol="1" anchor="t">
                <a:noAutofit/>
              </a:bodyPr>
              <a:lstStyle/>
              <a:p>
                <a:pPr algn="l">
                  <a:defRPr b="0">
                    <a:solidFill>
                      <a:srgbClr val="003366"/>
                    </a:solidFill>
                    <a:latin typeface="Arial"/>
                    <a:ea typeface="Arial"/>
                    <a:cs typeface="Arial"/>
                    <a:sym typeface="Arial"/>
                  </a:defRPr>
                </a:pPr>
                <a:endParaRPr/>
              </a:p>
            </p:txBody>
          </p:sp>
        </p:grpSp>
        <p:grpSp>
          <p:nvGrpSpPr>
            <p:cNvPr id="2899" name="Group 6"/>
            <p:cNvGrpSpPr/>
            <p:nvPr/>
          </p:nvGrpSpPr>
          <p:grpSpPr>
            <a:xfrm>
              <a:off x="228600" y="1981199"/>
              <a:ext cx="7391400" cy="319090"/>
              <a:chOff x="0" y="0"/>
              <a:chExt cx="7391400" cy="319088"/>
            </a:xfrm>
          </p:grpSpPr>
          <p:sp>
            <p:nvSpPr>
              <p:cNvPr id="2897" name="AutoShape 7"/>
              <p:cNvSpPr/>
              <p:nvPr/>
            </p:nvSpPr>
            <p:spPr>
              <a:xfrm>
                <a:off x="381000" y="0"/>
                <a:ext cx="7010400" cy="317500"/>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sp>
            <p:nvSpPr>
              <p:cNvPr id="2898" name="AutoShape 8"/>
              <p:cNvSpPr/>
              <p:nvPr/>
            </p:nvSpPr>
            <p:spPr>
              <a:xfrm flipH="1">
                <a:off x="0" y="-1"/>
                <a:ext cx="393700" cy="319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lgn="l">
                  <a:defRPr b="0">
                    <a:solidFill>
                      <a:srgbClr val="003366"/>
                    </a:solidFill>
                    <a:latin typeface="Arial"/>
                    <a:ea typeface="Arial"/>
                    <a:cs typeface="Arial"/>
                    <a:sym typeface="Arial"/>
                  </a:defRPr>
                </a:pPr>
                <a:endParaRPr/>
              </a:p>
            </p:txBody>
          </p:sp>
        </p:grpSp>
      </p:grpSp>
      <p:sp>
        <p:nvSpPr>
          <p:cNvPr id="2901" name="Title Text"/>
          <p:cNvSpPr txBox="1">
            <a:spLocks noGrp="1"/>
          </p:cNvSpPr>
          <p:nvPr>
            <p:ph type="title"/>
          </p:nvPr>
        </p:nvSpPr>
        <p:spPr>
          <a:xfrm>
            <a:off x="1792288" y="4800600"/>
            <a:ext cx="5486401" cy="566738"/>
          </a:xfrm>
          <a:prstGeom prst="rect">
            <a:avLst/>
          </a:prstGeom>
        </p:spPr>
        <p:txBody>
          <a:bodyPr/>
          <a:lstStyle>
            <a:lvl1pPr>
              <a:lnSpc>
                <a:spcPct val="90000"/>
              </a:lnSpc>
              <a:defRPr sz="2000" b="1">
                <a:solidFill>
                  <a:srgbClr val="006666"/>
                </a:solidFill>
                <a:latin typeface="Arial"/>
                <a:ea typeface="Arial"/>
                <a:cs typeface="Arial"/>
                <a:sym typeface="Arial"/>
              </a:defRPr>
            </a:lvl1pPr>
          </a:lstStyle>
          <a:p>
            <a:r>
              <a:t>Title Text</a:t>
            </a:r>
          </a:p>
        </p:txBody>
      </p:sp>
      <p:sp>
        <p:nvSpPr>
          <p:cNvPr id="290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90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latin typeface="Arial"/>
                <a:ea typeface="Arial"/>
                <a:cs typeface="Arial"/>
                <a:sym typeface="Arial"/>
              </a:defRPr>
            </a:lvl1pPr>
            <a:lvl2pPr marL="0" indent="457200">
              <a:spcBef>
                <a:spcPts val="300"/>
              </a:spcBef>
              <a:buSzTx/>
              <a:buNone/>
              <a:defRPr sz="1400">
                <a:solidFill>
                  <a:srgbClr val="003366"/>
                </a:solidFill>
                <a:latin typeface="Arial"/>
                <a:ea typeface="Arial"/>
                <a:cs typeface="Arial"/>
                <a:sym typeface="Arial"/>
              </a:defRPr>
            </a:lvl2pPr>
            <a:lvl3pPr marL="0" indent="914400">
              <a:spcBef>
                <a:spcPts val="300"/>
              </a:spcBef>
              <a:buSzTx/>
              <a:buNone/>
              <a:defRPr sz="1400">
                <a:solidFill>
                  <a:srgbClr val="003366"/>
                </a:solidFill>
                <a:latin typeface="Arial"/>
                <a:ea typeface="Arial"/>
                <a:cs typeface="Arial"/>
                <a:sym typeface="Arial"/>
              </a:defRPr>
            </a:lvl3pPr>
            <a:lvl4pPr marL="0" indent="1371600">
              <a:spcBef>
                <a:spcPts val="300"/>
              </a:spcBef>
              <a:buSzTx/>
              <a:buNone/>
              <a:defRPr sz="1400">
                <a:solidFill>
                  <a:srgbClr val="003366"/>
                </a:solidFill>
                <a:latin typeface="Arial"/>
                <a:ea typeface="Arial"/>
                <a:cs typeface="Arial"/>
                <a:sym typeface="Arial"/>
              </a:defRPr>
            </a:lvl4pPr>
            <a:lvl5pPr marL="0" indent="1828800">
              <a:spcBef>
                <a:spcPts val="300"/>
              </a:spcBef>
              <a:buSzTx/>
              <a:buNone/>
              <a:defRPr sz="1400">
                <a:solidFill>
                  <a:srgbClr val="003366"/>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04" name="Slide Number"/>
          <p:cNvSpPr txBox="1">
            <a:spLocks noGrp="1"/>
          </p:cNvSpPr>
          <p:nvPr>
            <p:ph type="sldNum" sz="quarter" idx="2"/>
          </p:nvPr>
        </p:nvSpPr>
        <p:spPr>
          <a:xfrm>
            <a:off x="142114" y="6256662"/>
            <a:ext cx="471424" cy="474338"/>
          </a:xfrm>
          <a:prstGeom prst="rect">
            <a:avLst/>
          </a:prstGeom>
        </p:spPr>
        <p:txBody>
          <a:bodyPr/>
          <a:lstStyle>
            <a:lvl1pPr>
              <a:defRPr sz="26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501676678"/>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18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467226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A2D5C86E-8A1B-734F-86A6-5C0B06FDE23E}" type="slidenum">
              <a:rPr lang="en-US"/>
              <a:pPr>
                <a:defRPr/>
              </a:pPr>
              <a:t>‹#›</a:t>
            </a:fld>
            <a:endParaRPr lang="en-US"/>
          </a:p>
        </p:txBody>
      </p:sp>
    </p:spTree>
    <p:extLst>
      <p:ext uri="{BB962C8B-B14F-4D97-AF65-F5344CB8AC3E}">
        <p14:creationId xmlns:p14="http://schemas.microsoft.com/office/powerpoint/2010/main" val="971348310"/>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15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2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2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48046327"/>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9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29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3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66744436"/>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10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56324701"/>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9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295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64618718"/>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10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5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40427726"/>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6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83992157"/>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97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29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25457401"/>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9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29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9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99320637"/>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1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99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299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52824917"/>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00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0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675888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pPr>
                <a:defRPr/>
              </a:pPr>
              <a:t>‹#›</a:t>
            </a:fld>
            <a:endParaRPr lang="en-US"/>
          </a:p>
        </p:txBody>
      </p:sp>
    </p:spTree>
    <p:extLst>
      <p:ext uri="{BB962C8B-B14F-4D97-AF65-F5344CB8AC3E}">
        <p14:creationId xmlns:p14="http://schemas.microsoft.com/office/powerpoint/2010/main" val="1166131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612AFE94-F41A-424E-B29D-DB923A2B8CDC}" type="slidenum">
              <a:rPr lang="en-US"/>
              <a:pPr>
                <a:defRPr/>
              </a:pPr>
              <a:t>‹#›</a:t>
            </a:fld>
            <a:endParaRPr lang="en-US"/>
          </a:p>
        </p:txBody>
      </p:sp>
    </p:spTree>
    <p:extLst>
      <p:ext uri="{BB962C8B-B14F-4D97-AF65-F5344CB8AC3E}">
        <p14:creationId xmlns:p14="http://schemas.microsoft.com/office/powerpoint/2010/main" val="3282476562"/>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0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30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88868435"/>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0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2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83009713"/>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02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2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3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30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7960391"/>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3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30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94107095"/>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17_Blank">
    <p:bg>
      <p:bgPr>
        <a:solidFill>
          <a:schemeClr val="accent3">
            <a:lumOff val="44000"/>
          </a:schemeClr>
        </a:solidFill>
        <a:effectLst/>
      </p:bgPr>
    </p:bg>
    <p:spTree>
      <p:nvGrpSpPr>
        <p:cNvPr id="1" name=""/>
        <p:cNvGrpSpPr/>
        <p:nvPr/>
      </p:nvGrpSpPr>
      <p:grpSpPr>
        <a:xfrm>
          <a:off x="0" y="0"/>
          <a:ext cx="0" cy="0"/>
          <a:chOff x="0" y="0"/>
          <a:chExt cx="0" cy="0"/>
        </a:xfrm>
      </p:grpSpPr>
      <p:sp>
        <p:nvSpPr>
          <p:cNvPr id="30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50068798"/>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05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305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30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51082844"/>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06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30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5068083"/>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20_Title Slide">
    <p:bg>
      <p:bgPr>
        <a:solidFill>
          <a:srgbClr val="9CDCDA"/>
        </a:solidFill>
        <a:effectLst/>
      </p:bgPr>
    </p:bg>
    <p:spTree>
      <p:nvGrpSpPr>
        <p:cNvPr id="1" name=""/>
        <p:cNvGrpSpPr/>
        <p:nvPr/>
      </p:nvGrpSpPr>
      <p:grpSpPr>
        <a:xfrm>
          <a:off x="0" y="0"/>
          <a:ext cx="0" cy="0"/>
          <a:chOff x="0" y="0"/>
          <a:chExt cx="0" cy="0"/>
        </a:xfrm>
      </p:grpSpPr>
      <p:grpSp>
        <p:nvGrpSpPr>
          <p:cNvPr id="3169" name="Group 2"/>
          <p:cNvGrpSpPr/>
          <p:nvPr/>
        </p:nvGrpSpPr>
        <p:grpSpPr>
          <a:xfrm>
            <a:off x="-344782" y="-185362"/>
            <a:ext cx="9600389" cy="7484110"/>
            <a:chOff x="0" y="0"/>
            <a:chExt cx="9600387" cy="7484108"/>
          </a:xfrm>
        </p:grpSpPr>
        <p:grpSp>
          <p:nvGrpSpPr>
            <p:cNvPr id="3154" name="Group 3"/>
            <p:cNvGrpSpPr/>
            <p:nvPr/>
          </p:nvGrpSpPr>
          <p:grpSpPr>
            <a:xfrm>
              <a:off x="-1" y="0"/>
              <a:ext cx="9600389" cy="7484109"/>
              <a:chOff x="0" y="0"/>
              <a:chExt cx="9600387" cy="7484108"/>
            </a:xfrm>
          </p:grpSpPr>
          <p:sp>
            <p:nvSpPr>
              <p:cNvPr id="3073" name="Freeform 4"/>
              <p:cNvSpPr/>
              <p:nvPr/>
            </p:nvSpPr>
            <p:spPr>
              <a:xfrm>
                <a:off x="5618462" y="4942316"/>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4" name="Freeform 5"/>
              <p:cNvSpPr/>
              <p:nvPr/>
            </p:nvSpPr>
            <p:spPr>
              <a:xfrm>
                <a:off x="3961387" y="4321764"/>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5" name="Freeform 6"/>
              <p:cNvSpPr/>
              <p:nvPr/>
            </p:nvSpPr>
            <p:spPr>
              <a:xfrm>
                <a:off x="4010461" y="5063256"/>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6" name="Freeform 7"/>
              <p:cNvSpPr/>
              <p:nvPr/>
            </p:nvSpPr>
            <p:spPr>
              <a:xfrm>
                <a:off x="4541679" y="5942791"/>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7" name="Freeform 8"/>
              <p:cNvSpPr/>
              <p:nvPr/>
            </p:nvSpPr>
            <p:spPr>
              <a:xfrm>
                <a:off x="6733506" y="311607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8" name="Freeform 9"/>
              <p:cNvSpPr/>
              <p:nvPr/>
            </p:nvSpPr>
            <p:spPr>
              <a:xfrm>
                <a:off x="5261274" y="34707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7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0" name="Freeform 11"/>
              <p:cNvSpPr/>
              <p:nvPr/>
            </p:nvSpPr>
            <p:spPr>
              <a:xfrm rot="20976685" flipH="1">
                <a:off x="5096557" y="55809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1" name="Freeform 12"/>
              <p:cNvSpPr/>
              <p:nvPr/>
            </p:nvSpPr>
            <p:spPr>
              <a:xfrm>
                <a:off x="3259445" y="494786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2" name="Freeform 13"/>
              <p:cNvSpPr/>
              <p:nvPr/>
            </p:nvSpPr>
            <p:spPr>
              <a:xfrm rot="16244410" flipH="1">
                <a:off x="6148117" y="61715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3" name="Freeform 14"/>
              <p:cNvSpPr/>
              <p:nvPr/>
            </p:nvSpPr>
            <p:spPr>
              <a:xfrm rot="6018034">
                <a:off x="3545525" y="5950861"/>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4" name="Freeform 15"/>
              <p:cNvSpPr/>
              <p:nvPr/>
            </p:nvSpPr>
            <p:spPr>
              <a:xfrm rot="6284068">
                <a:off x="5762435" y="514385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5" name="Freeform 16"/>
              <p:cNvSpPr/>
              <p:nvPr/>
            </p:nvSpPr>
            <p:spPr>
              <a:xfrm rot="8472242" flipH="1">
                <a:off x="5444459" y="3842039"/>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6" name="Freeform 17"/>
              <p:cNvSpPr/>
              <p:nvPr/>
            </p:nvSpPr>
            <p:spPr>
              <a:xfrm rot="563450" flipH="1">
                <a:off x="3255099" y="395334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7" name="Freeform 18"/>
              <p:cNvSpPr/>
              <p:nvPr/>
            </p:nvSpPr>
            <p:spPr>
              <a:xfrm>
                <a:off x="2305349" y="4529566"/>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8" name="Freeform 19"/>
              <p:cNvSpPr/>
              <p:nvPr/>
            </p:nvSpPr>
            <p:spPr>
              <a:xfrm>
                <a:off x="648275" y="4309064"/>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89" name="Freeform 20"/>
              <p:cNvSpPr/>
              <p:nvPr/>
            </p:nvSpPr>
            <p:spPr>
              <a:xfrm>
                <a:off x="621149" y="4993406"/>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0" name="Freeform 21"/>
              <p:cNvSpPr/>
              <p:nvPr/>
            </p:nvSpPr>
            <p:spPr>
              <a:xfrm rot="19469908">
                <a:off x="1582520" y="622457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1" name="Freeform 22"/>
              <p:cNvSpPr/>
              <p:nvPr/>
            </p:nvSpPr>
            <p:spPr>
              <a:xfrm>
                <a:off x="3306093" y="3312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2" name="Freeform 23"/>
              <p:cNvSpPr/>
              <p:nvPr/>
            </p:nvSpPr>
            <p:spPr>
              <a:xfrm>
                <a:off x="1948162" y="34580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3"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4" name="Freeform 25"/>
              <p:cNvSpPr/>
              <p:nvPr/>
            </p:nvSpPr>
            <p:spPr>
              <a:xfrm rot="20976685" flipH="1">
                <a:off x="1783444" y="55682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5" name="Freeform 26"/>
              <p:cNvSpPr/>
              <p:nvPr/>
            </p:nvSpPr>
            <p:spPr>
              <a:xfrm>
                <a:off x="346382" y="487801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6" name="Freeform 27"/>
              <p:cNvSpPr/>
              <p:nvPr/>
            </p:nvSpPr>
            <p:spPr>
              <a:xfrm rot="16244410" flipH="1">
                <a:off x="2815954" y="61334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7" name="Freeform 28"/>
              <p:cNvSpPr/>
              <p:nvPr/>
            </p:nvSpPr>
            <p:spPr>
              <a:xfrm rot="5508135">
                <a:off x="390432" y="586094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8"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099" name="Freeform 30"/>
              <p:cNvSpPr/>
              <p:nvPr/>
            </p:nvSpPr>
            <p:spPr>
              <a:xfrm rot="8472242" flipH="1">
                <a:off x="1883697" y="348643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0" name="Freeform 31"/>
              <p:cNvSpPr/>
              <p:nvPr/>
            </p:nvSpPr>
            <p:spPr>
              <a:xfrm rot="563450" flipH="1">
                <a:off x="1199287" y="373109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1" name="Freeform 32"/>
              <p:cNvSpPr/>
              <p:nvPr/>
            </p:nvSpPr>
            <p:spPr>
              <a:xfrm>
                <a:off x="2278362" y="1576815"/>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2" name="Freeform 33"/>
              <p:cNvSpPr/>
              <p:nvPr/>
            </p:nvSpPr>
            <p:spPr>
              <a:xfrm>
                <a:off x="621287" y="956264"/>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3" name="Freeform 34"/>
              <p:cNvSpPr/>
              <p:nvPr/>
            </p:nvSpPr>
            <p:spPr>
              <a:xfrm>
                <a:off x="346511"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4" name="Freeform 35"/>
              <p:cNvSpPr/>
              <p:nvPr/>
            </p:nvSpPr>
            <p:spPr>
              <a:xfrm>
                <a:off x="1544479" y="288209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5" name="Freeform 36"/>
              <p:cNvSpPr/>
              <p:nvPr/>
            </p:nvSpPr>
            <p:spPr>
              <a:xfrm>
                <a:off x="3279106"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6" name="Freeform 37"/>
              <p:cNvSpPr/>
              <p:nvPr/>
            </p:nvSpPr>
            <p:spPr>
              <a:xfrm>
                <a:off x="1921174" y="3528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7" name="Freeform 38"/>
              <p:cNvSpPr/>
              <p:nvPr/>
            </p:nvSpPr>
            <p:spPr>
              <a:xfrm rot="3318475">
                <a:off x="670585" y="1458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8" name="Freeform 39"/>
              <p:cNvSpPr/>
              <p:nvPr/>
            </p:nvSpPr>
            <p:spPr>
              <a:xfrm rot="20976685" flipH="1">
                <a:off x="1756457"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09" name="Freeform 40"/>
              <p:cNvSpPr/>
              <p:nvPr/>
            </p:nvSpPr>
            <p:spPr>
              <a:xfrm>
                <a:off x="662295" y="1696660"/>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0" name="Freeform 41"/>
              <p:cNvSpPr/>
              <p:nvPr/>
            </p:nvSpPr>
            <p:spPr>
              <a:xfrm rot="16244410" flipH="1">
                <a:off x="2769917" y="25393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1" name="Freeform 42"/>
              <p:cNvSpPr/>
              <p:nvPr/>
            </p:nvSpPr>
            <p:spPr>
              <a:xfrm rot="2428453">
                <a:off x="193818" y="2916706"/>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3" name="Freeform 44"/>
              <p:cNvSpPr/>
              <p:nvPr/>
            </p:nvSpPr>
            <p:spPr>
              <a:xfrm rot="8472242" flipH="1">
                <a:off x="1856709"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4" name="Freeform 45"/>
              <p:cNvSpPr/>
              <p:nvPr/>
            </p:nvSpPr>
            <p:spPr>
              <a:xfrm rot="563450" flipH="1">
                <a:off x="372199"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5" name="Freeform 46"/>
              <p:cNvSpPr/>
              <p:nvPr/>
            </p:nvSpPr>
            <p:spPr>
              <a:xfrm>
                <a:off x="5604174" y="1576815"/>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6" name="Freeform 47"/>
              <p:cNvSpPr/>
              <p:nvPr/>
            </p:nvSpPr>
            <p:spPr>
              <a:xfrm>
                <a:off x="3947100" y="956264"/>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7" name="Freeform 48"/>
              <p:cNvSpPr/>
              <p:nvPr/>
            </p:nvSpPr>
            <p:spPr>
              <a:xfrm>
                <a:off x="3672324"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8" name="Freeform 49"/>
              <p:cNvSpPr/>
              <p:nvPr/>
            </p:nvSpPr>
            <p:spPr>
              <a:xfrm>
                <a:off x="4870292" y="288209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19" name="Freeform 50"/>
              <p:cNvSpPr/>
              <p:nvPr/>
            </p:nvSpPr>
            <p:spPr>
              <a:xfrm>
                <a:off x="6604919"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0" name="Freeform 51"/>
              <p:cNvSpPr/>
              <p:nvPr/>
            </p:nvSpPr>
            <p:spPr>
              <a:xfrm>
                <a:off x="5246987" y="3528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2" name="Freeform 53"/>
              <p:cNvSpPr/>
              <p:nvPr/>
            </p:nvSpPr>
            <p:spPr>
              <a:xfrm rot="20976685" flipH="1">
                <a:off x="5082270"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3" name="Freeform 54"/>
              <p:cNvSpPr/>
              <p:nvPr/>
            </p:nvSpPr>
            <p:spPr>
              <a:xfrm>
                <a:off x="3397557" y="1887160"/>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4" name="Freeform 55"/>
              <p:cNvSpPr/>
              <p:nvPr/>
            </p:nvSpPr>
            <p:spPr>
              <a:xfrm rot="16244410" flipH="1">
                <a:off x="6095729" y="25393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5" name="Freeform 56"/>
              <p:cNvSpPr/>
              <p:nvPr/>
            </p:nvSpPr>
            <p:spPr>
              <a:xfrm rot="2428453">
                <a:off x="3519630" y="2916706"/>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7" name="Freeform 58"/>
              <p:cNvSpPr/>
              <p:nvPr/>
            </p:nvSpPr>
            <p:spPr>
              <a:xfrm rot="8472242" flipH="1">
                <a:off x="5182522"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8" name="Freeform 59"/>
              <p:cNvSpPr/>
              <p:nvPr/>
            </p:nvSpPr>
            <p:spPr>
              <a:xfrm rot="563450" flipH="1">
                <a:off x="3336061"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29" name="Freeform 60"/>
              <p:cNvSpPr/>
              <p:nvPr/>
            </p:nvSpPr>
            <p:spPr>
              <a:xfrm flipH="1">
                <a:off x="8466529" y="15720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0" name="Freeform 61"/>
              <p:cNvSpPr/>
              <p:nvPr/>
            </p:nvSpPr>
            <p:spPr>
              <a:xfrm>
                <a:off x="7274500" y="9705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1" name="Freeform 62"/>
              <p:cNvSpPr/>
              <p:nvPr/>
            </p:nvSpPr>
            <p:spPr>
              <a:xfrm>
                <a:off x="6999723" y="2016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2" name="Freeform 63"/>
              <p:cNvSpPr/>
              <p:nvPr/>
            </p:nvSpPr>
            <p:spPr>
              <a:xfrm>
                <a:off x="8483442" y="280112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3" name="Freeform 64"/>
              <p:cNvSpPr/>
              <p:nvPr/>
            </p:nvSpPr>
            <p:spPr>
              <a:xfrm>
                <a:off x="8021937" y="2337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4"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5" name="Freeform 66"/>
              <p:cNvSpPr/>
              <p:nvPr/>
            </p:nvSpPr>
            <p:spPr>
              <a:xfrm rot="20976685" flipH="1">
                <a:off x="8409669" y="22296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6" name="Freeform 67"/>
              <p:cNvSpPr/>
              <p:nvPr/>
            </p:nvSpPr>
            <p:spPr>
              <a:xfrm>
                <a:off x="7239307" y="16918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7" name="Freeform 68"/>
              <p:cNvSpPr/>
              <p:nvPr/>
            </p:nvSpPr>
            <p:spPr>
              <a:xfrm rot="16244410" flipH="1">
                <a:off x="8619854" y="531587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8" name="Freeform 69"/>
              <p:cNvSpPr/>
              <p:nvPr/>
            </p:nvSpPr>
            <p:spPr>
              <a:xfrm rot="2428453">
                <a:off x="7056580" y="279764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39" name="Freeform 70"/>
              <p:cNvSpPr/>
              <p:nvPr/>
            </p:nvSpPr>
            <p:spPr>
              <a:xfrm rot="6284068">
                <a:off x="8142097" y="15068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0" name="Freeform 71"/>
              <p:cNvSpPr/>
              <p:nvPr/>
            </p:nvSpPr>
            <p:spPr>
              <a:xfrm rot="10211466" flipH="1">
                <a:off x="8527092" y="26243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1" name="Freeform 72"/>
              <p:cNvSpPr/>
              <p:nvPr/>
            </p:nvSpPr>
            <p:spPr>
              <a:xfrm rot="563450" flipH="1">
                <a:off x="6472961" y="9450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2" name="Freeform 73"/>
              <p:cNvSpPr/>
              <p:nvPr/>
            </p:nvSpPr>
            <p:spPr>
              <a:xfrm rot="6521641">
                <a:off x="8535032" y="493356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3" name="Freeform 74"/>
              <p:cNvSpPr/>
              <p:nvPr/>
            </p:nvSpPr>
            <p:spPr>
              <a:xfrm>
                <a:off x="7274500" y="43233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4" name="Freeform 75"/>
              <p:cNvSpPr/>
              <p:nvPr/>
            </p:nvSpPr>
            <p:spPr>
              <a:xfrm>
                <a:off x="6999723" y="53696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5" name="Freeform 76"/>
              <p:cNvSpPr/>
              <p:nvPr/>
            </p:nvSpPr>
            <p:spPr>
              <a:xfrm rot="5844778">
                <a:off x="8373061" y="6010519"/>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6" name="Freeform 77"/>
              <p:cNvSpPr/>
              <p:nvPr/>
            </p:nvSpPr>
            <p:spPr>
              <a:xfrm>
                <a:off x="8060037" y="34341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7" name="Freeform 78"/>
              <p:cNvSpPr/>
              <p:nvPr/>
            </p:nvSpPr>
            <p:spPr>
              <a:xfrm rot="3318475">
                <a:off x="6887235" y="34923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8" name="Freeform 79"/>
              <p:cNvSpPr/>
              <p:nvPr/>
            </p:nvSpPr>
            <p:spPr>
              <a:xfrm rot="20976685" flipH="1">
                <a:off x="8219169" y="606032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49" name="Freeform 80"/>
              <p:cNvSpPr/>
              <p:nvPr/>
            </p:nvSpPr>
            <p:spPr>
              <a:xfrm>
                <a:off x="6724957" y="52542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0" name="Freeform 81"/>
              <p:cNvSpPr/>
              <p:nvPr/>
            </p:nvSpPr>
            <p:spPr>
              <a:xfrm rot="6820032">
                <a:off x="7020644" y="605163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1" name="Freeform 82"/>
              <p:cNvSpPr/>
              <p:nvPr/>
            </p:nvSpPr>
            <p:spPr>
              <a:xfrm rot="6284068">
                <a:off x="7646797" y="43643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2" name="Freeform 83"/>
              <p:cNvSpPr/>
              <p:nvPr/>
            </p:nvSpPr>
            <p:spPr>
              <a:xfrm rot="5149041" flipH="1">
                <a:off x="8487826" y="3611163"/>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3" name="Freeform 84"/>
              <p:cNvSpPr/>
              <p:nvPr/>
            </p:nvSpPr>
            <p:spPr>
              <a:xfrm rot="563450" flipH="1">
                <a:off x="6720612" y="40501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8" name="Group 85"/>
            <p:cNvGrpSpPr/>
            <p:nvPr/>
          </p:nvGrpSpPr>
          <p:grpSpPr>
            <a:xfrm>
              <a:off x="457576" y="3078104"/>
              <a:ext cx="8861343" cy="2353739"/>
              <a:chOff x="0" y="0"/>
              <a:chExt cx="8861342" cy="2353737"/>
            </a:xfrm>
          </p:grpSpPr>
          <p:sp>
            <p:nvSpPr>
              <p:cNvPr id="3155" name="Freeform 86"/>
              <p:cNvSpPr/>
              <p:nvPr/>
            </p:nvSpPr>
            <p:spPr>
              <a:xfrm rot="17967916">
                <a:off x="279391" y="482782"/>
                <a:ext cx="1599038" cy="1574979"/>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158" name="Group 87"/>
              <p:cNvGrpSpPr/>
              <p:nvPr/>
            </p:nvGrpSpPr>
            <p:grpSpPr>
              <a:xfrm>
                <a:off x="115804" y="633093"/>
                <a:ext cx="8745539" cy="223839"/>
                <a:chOff x="0" y="0"/>
                <a:chExt cx="8745537" cy="223837"/>
              </a:xfrm>
            </p:grpSpPr>
            <p:sp>
              <p:nvSpPr>
                <p:cNvPr id="3156"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57"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1" name="Group 90"/>
              <p:cNvGrpSpPr/>
              <p:nvPr/>
            </p:nvGrpSpPr>
            <p:grpSpPr>
              <a:xfrm>
                <a:off x="7854" y="542606"/>
                <a:ext cx="8745539" cy="223838"/>
                <a:chOff x="0" y="0"/>
                <a:chExt cx="8745537" cy="223837"/>
              </a:xfrm>
            </p:grpSpPr>
            <p:sp>
              <p:nvSpPr>
                <p:cNvPr id="3159"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0"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167" name="Group 93"/>
              <p:cNvGrpSpPr/>
              <p:nvPr/>
            </p:nvGrpSpPr>
            <p:grpSpPr>
              <a:xfrm>
                <a:off x="55773" y="-1"/>
                <a:ext cx="1969680" cy="1978085"/>
                <a:chOff x="0" y="0"/>
                <a:chExt cx="1969678" cy="1978083"/>
              </a:xfrm>
            </p:grpSpPr>
            <p:sp>
              <p:nvSpPr>
                <p:cNvPr id="3162" name="Freeform 94"/>
                <p:cNvSpPr/>
                <p:nvPr/>
              </p:nvSpPr>
              <p:spPr>
                <a:xfrm rot="17970461">
                  <a:off x="255092" y="270419"/>
                  <a:ext cx="1459495" cy="1437246"/>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3" name="Freeform 95"/>
                <p:cNvSpPr/>
                <p:nvPr/>
              </p:nvSpPr>
              <p:spPr>
                <a:xfrm>
                  <a:off x="85347" y="971899"/>
                  <a:ext cx="1019547" cy="573293"/>
                </a:xfrm>
                <a:custGeom>
                  <a:avLst/>
                  <a:gdLst/>
                  <a:ahLst/>
                  <a:cxnLst>
                    <a:cxn ang="0">
                      <a:pos x="wd2" y="hd2"/>
                    </a:cxn>
                    <a:cxn ang="5400000">
                      <a:pos x="wd2" y="hd2"/>
                    </a:cxn>
                    <a:cxn ang="10800000">
                      <a:pos x="wd2" y="hd2"/>
                    </a:cxn>
                    <a:cxn ang="16200000">
                      <a:pos x="wd2" y="hd2"/>
                    </a:cxn>
                  </a:cxnLst>
                  <a:rect l="0" t="0" r="r" b="b"/>
                  <a:pathLst>
                    <a:path w="21109" h="21026" extrusionOk="0">
                      <a:moveTo>
                        <a:pt x="43" y="7658"/>
                      </a:moveTo>
                      <a:cubicBezTo>
                        <a:pt x="24" y="11250"/>
                        <a:pt x="1874" y="14525"/>
                        <a:pt x="4074" y="16706"/>
                      </a:cubicBezTo>
                      <a:cubicBezTo>
                        <a:pt x="6274" y="18888"/>
                        <a:pt x="10523" y="20018"/>
                        <a:pt x="13248" y="20680"/>
                      </a:cubicBezTo>
                      <a:cubicBezTo>
                        <a:pt x="15974" y="21342"/>
                        <a:pt x="19325" y="20898"/>
                        <a:pt x="20414" y="20641"/>
                      </a:cubicBezTo>
                      <a:cubicBezTo>
                        <a:pt x="21502" y="20384"/>
                        <a:pt x="21340" y="19740"/>
                        <a:pt x="19741" y="19172"/>
                      </a:cubicBezTo>
                      <a:cubicBezTo>
                        <a:pt x="18141" y="18603"/>
                        <a:pt x="13200" y="18320"/>
                        <a:pt x="10820" y="17258"/>
                      </a:cubicBezTo>
                      <a:cubicBezTo>
                        <a:pt x="8439" y="16196"/>
                        <a:pt x="6833" y="14585"/>
                        <a:pt x="5421" y="12832"/>
                      </a:cubicBezTo>
                      <a:cubicBezTo>
                        <a:pt x="4009" y="11080"/>
                        <a:pt x="2881" y="8312"/>
                        <a:pt x="2369" y="6763"/>
                      </a:cubicBezTo>
                      <a:cubicBezTo>
                        <a:pt x="1857" y="5215"/>
                        <a:pt x="2312" y="4685"/>
                        <a:pt x="2371" y="3564"/>
                      </a:cubicBezTo>
                      <a:cubicBezTo>
                        <a:pt x="2430" y="2443"/>
                        <a:pt x="2834" y="369"/>
                        <a:pt x="2690" y="56"/>
                      </a:cubicBezTo>
                      <a:cubicBezTo>
                        <a:pt x="2545" y="-258"/>
                        <a:pt x="1873" y="825"/>
                        <a:pt x="1493" y="1673"/>
                      </a:cubicBezTo>
                      <a:cubicBezTo>
                        <a:pt x="1114" y="2520"/>
                        <a:pt x="616" y="4163"/>
                        <a:pt x="375" y="5174"/>
                      </a:cubicBezTo>
                      <a:cubicBezTo>
                        <a:pt x="134" y="6184"/>
                        <a:pt x="-98" y="6313"/>
                        <a:pt x="43" y="7658"/>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4" name="Freeform 96"/>
                <p:cNvSpPr/>
                <p:nvPr/>
              </p:nvSpPr>
              <p:spPr>
                <a:xfrm>
                  <a:off x="76760" y="183370"/>
                  <a:ext cx="920353" cy="1053916"/>
                </a:xfrm>
                <a:custGeom>
                  <a:avLst/>
                  <a:gdLst/>
                  <a:ahLst/>
                  <a:cxnLst>
                    <a:cxn ang="0">
                      <a:pos x="wd2" y="hd2"/>
                    </a:cxn>
                    <a:cxn ang="5400000">
                      <a:pos x="wd2" y="hd2"/>
                    </a:cxn>
                    <a:cxn ang="10800000">
                      <a:pos x="wd2" y="hd2"/>
                    </a:cxn>
                    <a:cxn ang="16200000">
                      <a:pos x="wd2" y="hd2"/>
                    </a:cxn>
                  </a:cxnLst>
                  <a:rect l="0" t="0" r="r" b="b"/>
                  <a:pathLst>
                    <a:path w="20971" h="21300" extrusionOk="0">
                      <a:moveTo>
                        <a:pt x="134" y="21054"/>
                      </a:moveTo>
                      <a:cubicBezTo>
                        <a:pt x="43" y="20610"/>
                        <a:pt x="-240" y="19365"/>
                        <a:pt x="456" y="18040"/>
                      </a:cubicBezTo>
                      <a:cubicBezTo>
                        <a:pt x="1145" y="16725"/>
                        <a:pt x="2441" y="15117"/>
                        <a:pt x="4307" y="13131"/>
                      </a:cubicBezTo>
                      <a:cubicBezTo>
                        <a:pt x="6202" y="11146"/>
                        <a:pt x="9468" y="8068"/>
                        <a:pt x="11746" y="6116"/>
                      </a:cubicBezTo>
                      <a:cubicBezTo>
                        <a:pt x="14013" y="4158"/>
                        <a:pt x="16489" y="2412"/>
                        <a:pt x="17947" y="1416"/>
                      </a:cubicBezTo>
                      <a:cubicBezTo>
                        <a:pt x="19412" y="411"/>
                        <a:pt x="20142" y="206"/>
                        <a:pt x="20527" y="94"/>
                      </a:cubicBezTo>
                      <a:cubicBezTo>
                        <a:pt x="20919" y="-28"/>
                        <a:pt x="21360" y="-179"/>
                        <a:pt x="20363" y="703"/>
                      </a:cubicBezTo>
                      <a:cubicBezTo>
                        <a:pt x="19385" y="1580"/>
                        <a:pt x="16903" y="3311"/>
                        <a:pt x="14621" y="5340"/>
                      </a:cubicBezTo>
                      <a:cubicBezTo>
                        <a:pt x="12361" y="7381"/>
                        <a:pt x="8646" y="10858"/>
                        <a:pt x="6752" y="12910"/>
                      </a:cubicBezTo>
                      <a:cubicBezTo>
                        <a:pt x="4859" y="14963"/>
                        <a:pt x="3831" y="16479"/>
                        <a:pt x="3219" y="17674"/>
                      </a:cubicBezTo>
                      <a:cubicBezTo>
                        <a:pt x="2607" y="18868"/>
                        <a:pt x="3430" y="19454"/>
                        <a:pt x="3069" y="20043"/>
                      </a:cubicBezTo>
                      <a:cubicBezTo>
                        <a:pt x="2708" y="20632"/>
                        <a:pt x="1538" y="21082"/>
                        <a:pt x="1056" y="21251"/>
                      </a:cubicBezTo>
                      <a:cubicBezTo>
                        <a:pt x="573" y="21421"/>
                        <a:pt x="330" y="21099"/>
                        <a:pt x="134"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5" name="Freeform 97"/>
                <p:cNvSpPr/>
                <p:nvPr/>
              </p:nvSpPr>
              <p:spPr>
                <a:xfrm>
                  <a:off x="658141" y="359587"/>
                  <a:ext cx="722090" cy="975709"/>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1"/>
                        <a:pt x="-677" y="13905"/>
                        <a:pt x="556" y="11424"/>
                      </a:cubicBezTo>
                      <a:cubicBezTo>
                        <a:pt x="1789" y="8943"/>
                        <a:pt x="6989" y="3370"/>
                        <a:pt x="8689" y="1573"/>
                      </a:cubicBezTo>
                      <a:cubicBezTo>
                        <a:pt x="10389" y="-223"/>
                        <a:pt x="11481" y="-425"/>
                        <a:pt x="10767" y="681"/>
                      </a:cubicBezTo>
                      <a:cubicBezTo>
                        <a:pt x="10053" y="1787"/>
                        <a:pt x="5763" y="6068"/>
                        <a:pt x="4386" y="8187"/>
                      </a:cubicBezTo>
                      <a:cubicBezTo>
                        <a:pt x="3009" y="10307"/>
                        <a:pt x="2294" y="11969"/>
                        <a:pt x="2494" y="13439"/>
                      </a:cubicBezTo>
                      <a:cubicBezTo>
                        <a:pt x="2694" y="14908"/>
                        <a:pt x="3529" y="16007"/>
                        <a:pt x="5614" y="17044"/>
                      </a:cubicBezTo>
                      <a:cubicBezTo>
                        <a:pt x="7700" y="18080"/>
                        <a:pt x="12562" y="19052"/>
                        <a:pt x="14987" y="19634"/>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4" y="18772"/>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66" name="Freeform 98"/>
                <p:cNvSpPr/>
                <p:nvPr/>
              </p:nvSpPr>
              <p:spPr>
                <a:xfrm>
                  <a:off x="438652" y="751192"/>
                  <a:ext cx="462944" cy="494149"/>
                </a:xfrm>
                <a:custGeom>
                  <a:avLst/>
                  <a:gdLst/>
                  <a:ahLst/>
                  <a:cxnLst>
                    <a:cxn ang="0">
                      <a:pos x="wd2" y="hd2"/>
                    </a:cxn>
                    <a:cxn ang="5400000">
                      <a:pos x="wd2" y="hd2"/>
                    </a:cxn>
                    <a:cxn ang="10800000">
                      <a:pos x="wd2" y="hd2"/>
                    </a:cxn>
                    <a:cxn ang="16200000">
                      <a:pos x="wd2" y="hd2"/>
                    </a:cxn>
                  </a:cxnLst>
                  <a:rect l="0" t="0" r="r" b="b"/>
                  <a:pathLst>
                    <a:path w="19190" h="19533" extrusionOk="0">
                      <a:moveTo>
                        <a:pt x="1912" y="16373"/>
                      </a:moveTo>
                      <a:cubicBezTo>
                        <a:pt x="-270" y="15559"/>
                        <a:pt x="-847" y="13507"/>
                        <a:pt x="1573" y="10941"/>
                      </a:cubicBezTo>
                      <a:cubicBezTo>
                        <a:pt x="4377" y="7179"/>
                        <a:pt x="4224" y="5329"/>
                        <a:pt x="13014" y="94"/>
                      </a:cubicBezTo>
                      <a:cubicBezTo>
                        <a:pt x="13949" y="-701"/>
                        <a:pt x="11150" y="3740"/>
                        <a:pt x="10845" y="5628"/>
                      </a:cubicBezTo>
                      <a:cubicBezTo>
                        <a:pt x="10540" y="7517"/>
                        <a:pt x="10774" y="9826"/>
                        <a:pt x="11235" y="11478"/>
                      </a:cubicBezTo>
                      <a:cubicBezTo>
                        <a:pt x="11696" y="13130"/>
                        <a:pt x="12320" y="14324"/>
                        <a:pt x="13587" y="15580"/>
                      </a:cubicBezTo>
                      <a:cubicBezTo>
                        <a:pt x="14854" y="16836"/>
                        <a:pt x="20753" y="18902"/>
                        <a:pt x="18794" y="19040"/>
                      </a:cubicBezTo>
                      <a:cubicBezTo>
                        <a:pt x="11790" y="20899"/>
                        <a:pt x="5136" y="16944"/>
                        <a:pt x="1912" y="16373"/>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3170"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171"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01915219"/>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9CDCDA"/>
        </a:solidFill>
        <a:effectLst/>
      </p:bgPr>
    </p:bg>
    <p:spTree>
      <p:nvGrpSpPr>
        <p:cNvPr id="1" name=""/>
        <p:cNvGrpSpPr/>
        <p:nvPr/>
      </p:nvGrpSpPr>
      <p:grpSpPr>
        <a:xfrm>
          <a:off x="0" y="0"/>
          <a:ext cx="0" cy="0"/>
          <a:chOff x="0" y="0"/>
          <a:chExt cx="0" cy="0"/>
        </a:xfrm>
      </p:grpSpPr>
      <p:grpSp>
        <p:nvGrpSpPr>
          <p:cNvPr id="3274" name="Group 2"/>
          <p:cNvGrpSpPr/>
          <p:nvPr/>
        </p:nvGrpSpPr>
        <p:grpSpPr>
          <a:xfrm>
            <a:off x="-341607" y="-213936"/>
            <a:ext cx="9600389" cy="7485696"/>
            <a:chOff x="0" y="0"/>
            <a:chExt cx="9600387" cy="7485695"/>
          </a:xfrm>
        </p:grpSpPr>
        <p:grpSp>
          <p:nvGrpSpPr>
            <p:cNvPr id="3260" name="Group 3"/>
            <p:cNvGrpSpPr/>
            <p:nvPr/>
          </p:nvGrpSpPr>
          <p:grpSpPr>
            <a:xfrm>
              <a:off x="-1" y="0"/>
              <a:ext cx="9600389" cy="7485696"/>
              <a:chOff x="0" y="0"/>
              <a:chExt cx="9600387" cy="7485695"/>
            </a:xfrm>
          </p:grpSpPr>
          <p:sp>
            <p:nvSpPr>
              <p:cNvPr id="317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8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19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0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1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2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3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0"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5"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4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3"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7"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8"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5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263" name="Group 85"/>
            <p:cNvGrpSpPr/>
            <p:nvPr/>
          </p:nvGrpSpPr>
          <p:grpSpPr>
            <a:xfrm>
              <a:off x="532106" y="687010"/>
              <a:ext cx="8745538" cy="223839"/>
              <a:chOff x="0" y="0"/>
              <a:chExt cx="8745537" cy="223837"/>
            </a:xfrm>
          </p:grpSpPr>
          <p:sp>
            <p:nvSpPr>
              <p:cNvPr id="326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266" name="Group 88"/>
            <p:cNvGrpSpPr/>
            <p:nvPr/>
          </p:nvGrpSpPr>
          <p:grpSpPr>
            <a:xfrm>
              <a:off x="424156" y="596523"/>
              <a:ext cx="8745538" cy="223838"/>
              <a:chOff x="0" y="0"/>
              <a:chExt cx="8745537" cy="223837"/>
            </a:xfrm>
          </p:grpSpPr>
          <p:sp>
            <p:nvSpPr>
              <p:cNvPr id="326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26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273" name="Group 92"/>
            <p:cNvGrpSpPr/>
            <p:nvPr/>
          </p:nvGrpSpPr>
          <p:grpSpPr>
            <a:xfrm>
              <a:off x="579241" y="366407"/>
              <a:ext cx="1124880" cy="1123270"/>
              <a:chOff x="0" y="0"/>
              <a:chExt cx="1124878" cy="1123268"/>
            </a:xfrm>
          </p:grpSpPr>
          <p:sp>
            <p:nvSpPr>
              <p:cNvPr id="326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6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7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27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27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27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8567310"/>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9CDCDA"/>
        </a:solidFill>
        <a:effectLst/>
      </p:bgPr>
    </p:bg>
    <p:spTree>
      <p:nvGrpSpPr>
        <p:cNvPr id="1" name=""/>
        <p:cNvGrpSpPr/>
        <p:nvPr/>
      </p:nvGrpSpPr>
      <p:grpSpPr>
        <a:xfrm>
          <a:off x="0" y="0"/>
          <a:ext cx="0" cy="0"/>
          <a:chOff x="0" y="0"/>
          <a:chExt cx="0" cy="0"/>
        </a:xfrm>
      </p:grpSpPr>
      <p:grpSp>
        <p:nvGrpSpPr>
          <p:cNvPr id="3379" name="Group 2"/>
          <p:cNvGrpSpPr/>
          <p:nvPr/>
        </p:nvGrpSpPr>
        <p:grpSpPr>
          <a:xfrm>
            <a:off x="-341607" y="-213936"/>
            <a:ext cx="9600389" cy="7485696"/>
            <a:chOff x="0" y="0"/>
            <a:chExt cx="9600387" cy="7485695"/>
          </a:xfrm>
        </p:grpSpPr>
        <p:grpSp>
          <p:nvGrpSpPr>
            <p:cNvPr id="3365" name="Group 3"/>
            <p:cNvGrpSpPr/>
            <p:nvPr/>
          </p:nvGrpSpPr>
          <p:grpSpPr>
            <a:xfrm>
              <a:off x="-1" y="0"/>
              <a:ext cx="9600389" cy="7485696"/>
              <a:chOff x="0" y="0"/>
              <a:chExt cx="9600387" cy="7485695"/>
            </a:xfrm>
          </p:grpSpPr>
          <p:sp>
            <p:nvSpPr>
              <p:cNvPr id="328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8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29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0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1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2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3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4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5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368" name="Group 85"/>
            <p:cNvGrpSpPr/>
            <p:nvPr/>
          </p:nvGrpSpPr>
          <p:grpSpPr>
            <a:xfrm>
              <a:off x="532106" y="687010"/>
              <a:ext cx="8745538" cy="223839"/>
              <a:chOff x="0" y="0"/>
              <a:chExt cx="8745537" cy="223837"/>
            </a:xfrm>
          </p:grpSpPr>
          <p:sp>
            <p:nvSpPr>
              <p:cNvPr id="336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6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371" name="Group 88"/>
            <p:cNvGrpSpPr/>
            <p:nvPr/>
          </p:nvGrpSpPr>
          <p:grpSpPr>
            <a:xfrm>
              <a:off x="424156" y="596523"/>
              <a:ext cx="8745538" cy="223838"/>
              <a:chOff x="0" y="0"/>
              <a:chExt cx="8745537" cy="223837"/>
            </a:xfrm>
          </p:grpSpPr>
          <p:sp>
            <p:nvSpPr>
              <p:cNvPr id="336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37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378" name="Group 92"/>
            <p:cNvGrpSpPr/>
            <p:nvPr/>
          </p:nvGrpSpPr>
          <p:grpSpPr>
            <a:xfrm>
              <a:off x="579241" y="366407"/>
              <a:ext cx="1124880" cy="1123270"/>
              <a:chOff x="0" y="0"/>
              <a:chExt cx="1124878" cy="1123268"/>
            </a:xfrm>
          </p:grpSpPr>
          <p:sp>
            <p:nvSpPr>
              <p:cNvPr id="337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7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38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33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38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51702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AC9FDFAD-44D0-0547-B31F-C4E72AC9ACFC}" type="slidenum">
              <a:rPr lang="en-US"/>
              <a:pPr>
                <a:defRPr/>
              </a:pPr>
              <a:t>‹#›</a:t>
            </a:fld>
            <a:endParaRPr lang="en-US"/>
          </a:p>
        </p:txBody>
      </p:sp>
    </p:spTree>
    <p:extLst>
      <p:ext uri="{BB962C8B-B14F-4D97-AF65-F5344CB8AC3E}">
        <p14:creationId xmlns:p14="http://schemas.microsoft.com/office/powerpoint/2010/main" val="2870579180"/>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9CDCDA"/>
        </a:solidFill>
        <a:effectLst/>
      </p:bgPr>
    </p:bg>
    <p:spTree>
      <p:nvGrpSpPr>
        <p:cNvPr id="1" name=""/>
        <p:cNvGrpSpPr/>
        <p:nvPr/>
      </p:nvGrpSpPr>
      <p:grpSpPr>
        <a:xfrm>
          <a:off x="0" y="0"/>
          <a:ext cx="0" cy="0"/>
          <a:chOff x="0" y="0"/>
          <a:chExt cx="0" cy="0"/>
        </a:xfrm>
      </p:grpSpPr>
      <p:grpSp>
        <p:nvGrpSpPr>
          <p:cNvPr id="3484" name="Group 2"/>
          <p:cNvGrpSpPr/>
          <p:nvPr/>
        </p:nvGrpSpPr>
        <p:grpSpPr>
          <a:xfrm>
            <a:off x="-341607" y="-213936"/>
            <a:ext cx="9600389" cy="7485696"/>
            <a:chOff x="0" y="0"/>
            <a:chExt cx="9600387" cy="7485695"/>
          </a:xfrm>
        </p:grpSpPr>
        <p:grpSp>
          <p:nvGrpSpPr>
            <p:cNvPr id="3470" name="Group 3"/>
            <p:cNvGrpSpPr/>
            <p:nvPr/>
          </p:nvGrpSpPr>
          <p:grpSpPr>
            <a:xfrm>
              <a:off x="-1" y="0"/>
              <a:ext cx="9600389" cy="7485696"/>
              <a:chOff x="0" y="0"/>
              <a:chExt cx="9600387" cy="7485695"/>
            </a:xfrm>
          </p:grpSpPr>
          <p:sp>
            <p:nvSpPr>
              <p:cNvPr id="3389"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0"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1"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2"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3"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4"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5"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6"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7"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8"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399"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0"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1"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2"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3"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4"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5"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6"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7"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8"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09"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0"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1"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2"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3"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4"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5"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6"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7"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8"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19"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0"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1"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2"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3"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4"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5"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6"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7"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8"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29"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0"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1"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2"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3"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4"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5"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6"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7"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8"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39"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0"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1"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2"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3"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4"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5"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6"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7"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8"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49"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0"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1"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2"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3"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4"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5"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6"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7"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8"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59"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0"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1"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2"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3"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4"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5"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6"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7"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8"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69"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473" name="Group 85"/>
            <p:cNvGrpSpPr/>
            <p:nvPr/>
          </p:nvGrpSpPr>
          <p:grpSpPr>
            <a:xfrm>
              <a:off x="532106" y="687010"/>
              <a:ext cx="8745538" cy="223839"/>
              <a:chOff x="0" y="0"/>
              <a:chExt cx="8745537" cy="223837"/>
            </a:xfrm>
          </p:grpSpPr>
          <p:sp>
            <p:nvSpPr>
              <p:cNvPr id="3471"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2"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476" name="Group 88"/>
            <p:cNvGrpSpPr/>
            <p:nvPr/>
          </p:nvGrpSpPr>
          <p:grpSpPr>
            <a:xfrm>
              <a:off x="424156" y="596523"/>
              <a:ext cx="8745538" cy="223838"/>
              <a:chOff x="0" y="0"/>
              <a:chExt cx="8745537" cy="223837"/>
            </a:xfrm>
          </p:grpSpPr>
          <p:sp>
            <p:nvSpPr>
              <p:cNvPr id="3474"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5"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477"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483" name="Group 92"/>
            <p:cNvGrpSpPr/>
            <p:nvPr/>
          </p:nvGrpSpPr>
          <p:grpSpPr>
            <a:xfrm>
              <a:off x="579241" y="366407"/>
              <a:ext cx="1124880" cy="1123270"/>
              <a:chOff x="0" y="0"/>
              <a:chExt cx="1124878" cy="1123268"/>
            </a:xfrm>
          </p:grpSpPr>
          <p:sp>
            <p:nvSpPr>
              <p:cNvPr id="3478"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79"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0"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1"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82"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485"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4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48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98053739"/>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9CDCDA"/>
        </a:solidFill>
        <a:effectLst/>
      </p:bgPr>
    </p:bg>
    <p:spTree>
      <p:nvGrpSpPr>
        <p:cNvPr id="1" name=""/>
        <p:cNvGrpSpPr/>
        <p:nvPr/>
      </p:nvGrpSpPr>
      <p:grpSpPr>
        <a:xfrm>
          <a:off x="0" y="0"/>
          <a:ext cx="0" cy="0"/>
          <a:chOff x="0" y="0"/>
          <a:chExt cx="0" cy="0"/>
        </a:xfrm>
      </p:grpSpPr>
      <p:grpSp>
        <p:nvGrpSpPr>
          <p:cNvPr id="3589" name="Group 2"/>
          <p:cNvGrpSpPr/>
          <p:nvPr/>
        </p:nvGrpSpPr>
        <p:grpSpPr>
          <a:xfrm>
            <a:off x="-341607" y="-213936"/>
            <a:ext cx="9600389" cy="7485696"/>
            <a:chOff x="0" y="0"/>
            <a:chExt cx="9600387" cy="7485695"/>
          </a:xfrm>
        </p:grpSpPr>
        <p:grpSp>
          <p:nvGrpSpPr>
            <p:cNvPr id="3575" name="Group 3"/>
            <p:cNvGrpSpPr/>
            <p:nvPr/>
          </p:nvGrpSpPr>
          <p:grpSpPr>
            <a:xfrm>
              <a:off x="-1" y="0"/>
              <a:ext cx="9600389" cy="7485696"/>
              <a:chOff x="0" y="0"/>
              <a:chExt cx="9600387" cy="7485695"/>
            </a:xfrm>
          </p:grpSpPr>
          <p:sp>
            <p:nvSpPr>
              <p:cNvPr id="349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49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0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1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2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3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4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5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6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578" name="Group 85"/>
            <p:cNvGrpSpPr/>
            <p:nvPr/>
          </p:nvGrpSpPr>
          <p:grpSpPr>
            <a:xfrm>
              <a:off x="532106" y="687010"/>
              <a:ext cx="8745538" cy="223839"/>
              <a:chOff x="0" y="0"/>
              <a:chExt cx="8745537" cy="223837"/>
            </a:xfrm>
          </p:grpSpPr>
          <p:sp>
            <p:nvSpPr>
              <p:cNvPr id="357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7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581" name="Group 88"/>
            <p:cNvGrpSpPr/>
            <p:nvPr/>
          </p:nvGrpSpPr>
          <p:grpSpPr>
            <a:xfrm>
              <a:off x="424156" y="596523"/>
              <a:ext cx="8745538" cy="223838"/>
              <a:chOff x="0" y="0"/>
              <a:chExt cx="8745537" cy="223837"/>
            </a:xfrm>
          </p:grpSpPr>
          <p:sp>
            <p:nvSpPr>
              <p:cNvPr id="357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58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588" name="Group 92"/>
            <p:cNvGrpSpPr/>
            <p:nvPr/>
          </p:nvGrpSpPr>
          <p:grpSpPr>
            <a:xfrm>
              <a:off x="579241" y="366407"/>
              <a:ext cx="1124880" cy="1123270"/>
              <a:chOff x="0" y="0"/>
              <a:chExt cx="1124878" cy="1123268"/>
            </a:xfrm>
          </p:grpSpPr>
          <p:sp>
            <p:nvSpPr>
              <p:cNvPr id="358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58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590"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359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7367650"/>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9CDCDA"/>
        </a:solidFill>
        <a:effectLst/>
      </p:bgPr>
    </p:bg>
    <p:spTree>
      <p:nvGrpSpPr>
        <p:cNvPr id="1" name=""/>
        <p:cNvGrpSpPr/>
        <p:nvPr/>
      </p:nvGrpSpPr>
      <p:grpSpPr>
        <a:xfrm>
          <a:off x="0" y="0"/>
          <a:ext cx="0" cy="0"/>
          <a:chOff x="0" y="0"/>
          <a:chExt cx="0" cy="0"/>
        </a:xfrm>
      </p:grpSpPr>
      <p:grpSp>
        <p:nvGrpSpPr>
          <p:cNvPr id="3695" name="Group 2"/>
          <p:cNvGrpSpPr/>
          <p:nvPr/>
        </p:nvGrpSpPr>
        <p:grpSpPr>
          <a:xfrm>
            <a:off x="-341607" y="-213936"/>
            <a:ext cx="9600389" cy="7485696"/>
            <a:chOff x="0" y="0"/>
            <a:chExt cx="9600387" cy="7485695"/>
          </a:xfrm>
        </p:grpSpPr>
        <p:grpSp>
          <p:nvGrpSpPr>
            <p:cNvPr id="3681" name="Group 3"/>
            <p:cNvGrpSpPr/>
            <p:nvPr/>
          </p:nvGrpSpPr>
          <p:grpSpPr>
            <a:xfrm>
              <a:off x="-1" y="0"/>
              <a:ext cx="9600389" cy="7485696"/>
              <a:chOff x="0" y="0"/>
              <a:chExt cx="9600387" cy="7485695"/>
            </a:xfrm>
          </p:grpSpPr>
          <p:sp>
            <p:nvSpPr>
              <p:cNvPr id="3600"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1"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2"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3"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4"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5"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6"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7"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8"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09"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0"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1"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2"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3"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4"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5"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6"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7"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8"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19"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0"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1"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2"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3"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4"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5"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6"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7"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8"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29"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0"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1"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2"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3"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4"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5"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6"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7"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8"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39"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0"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1"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2"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3"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4"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5"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6"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7"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8"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49"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0"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1"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2"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3"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4"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5"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6"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7"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8"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59"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0"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1"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2"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3"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4"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5"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6"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7"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8"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69"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0"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1"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2"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3"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4"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5"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6"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7"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8"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79"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0"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684" name="Group 85"/>
            <p:cNvGrpSpPr/>
            <p:nvPr/>
          </p:nvGrpSpPr>
          <p:grpSpPr>
            <a:xfrm>
              <a:off x="532106" y="687010"/>
              <a:ext cx="8745538" cy="223839"/>
              <a:chOff x="0" y="0"/>
              <a:chExt cx="8745537" cy="223837"/>
            </a:xfrm>
          </p:grpSpPr>
          <p:sp>
            <p:nvSpPr>
              <p:cNvPr id="3682"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3"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687" name="Group 88"/>
            <p:cNvGrpSpPr/>
            <p:nvPr/>
          </p:nvGrpSpPr>
          <p:grpSpPr>
            <a:xfrm>
              <a:off x="424156" y="596523"/>
              <a:ext cx="8745538" cy="223838"/>
              <a:chOff x="0" y="0"/>
              <a:chExt cx="8745537" cy="223837"/>
            </a:xfrm>
          </p:grpSpPr>
          <p:sp>
            <p:nvSpPr>
              <p:cNvPr id="3685"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86"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688"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694" name="Group 92"/>
            <p:cNvGrpSpPr/>
            <p:nvPr/>
          </p:nvGrpSpPr>
          <p:grpSpPr>
            <a:xfrm>
              <a:off x="579241" y="366407"/>
              <a:ext cx="1124880" cy="1123270"/>
              <a:chOff x="0" y="0"/>
              <a:chExt cx="1124878" cy="1123268"/>
            </a:xfrm>
          </p:grpSpPr>
          <p:sp>
            <p:nvSpPr>
              <p:cNvPr id="3689"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0"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1"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2"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693"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696"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369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56323039"/>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9CDCDA"/>
        </a:solidFill>
        <a:effectLst/>
      </p:bgPr>
    </p:bg>
    <p:spTree>
      <p:nvGrpSpPr>
        <p:cNvPr id="1" name=""/>
        <p:cNvGrpSpPr/>
        <p:nvPr/>
      </p:nvGrpSpPr>
      <p:grpSpPr>
        <a:xfrm>
          <a:off x="0" y="0"/>
          <a:ext cx="0" cy="0"/>
          <a:chOff x="0" y="0"/>
          <a:chExt cx="0" cy="0"/>
        </a:xfrm>
      </p:grpSpPr>
      <p:grpSp>
        <p:nvGrpSpPr>
          <p:cNvPr id="3799" name="Group 2"/>
          <p:cNvGrpSpPr/>
          <p:nvPr/>
        </p:nvGrpSpPr>
        <p:grpSpPr>
          <a:xfrm>
            <a:off x="-341607" y="-213936"/>
            <a:ext cx="9600389" cy="7485696"/>
            <a:chOff x="0" y="0"/>
            <a:chExt cx="9600387" cy="7485695"/>
          </a:xfrm>
        </p:grpSpPr>
        <p:grpSp>
          <p:nvGrpSpPr>
            <p:cNvPr id="3785" name="Group 3"/>
            <p:cNvGrpSpPr/>
            <p:nvPr/>
          </p:nvGrpSpPr>
          <p:grpSpPr>
            <a:xfrm>
              <a:off x="-1" y="0"/>
              <a:ext cx="9600389" cy="7485696"/>
              <a:chOff x="0" y="0"/>
              <a:chExt cx="9600387" cy="7485695"/>
            </a:xfrm>
          </p:grpSpPr>
          <p:sp>
            <p:nvSpPr>
              <p:cNvPr id="3704"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5"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6"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7"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8"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09"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0"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1"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2"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3"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4"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5"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6"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7"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8"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19"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0"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1"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2"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3"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4"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5"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6"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7"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8"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29"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0"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1"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2"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3"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4"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5"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6"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7"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8"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39"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0"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1"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2"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3"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4"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5"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6"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7"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8"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49"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0"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1"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2"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3"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4"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5"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6"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7"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8"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59"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0"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1"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2"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3"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4"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5"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6"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7"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8"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69"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0"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1"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2"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3"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4"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5"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6"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7"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8"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79"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0"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1"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2"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3"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4"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788" name="Group 85"/>
            <p:cNvGrpSpPr/>
            <p:nvPr/>
          </p:nvGrpSpPr>
          <p:grpSpPr>
            <a:xfrm>
              <a:off x="532106" y="687010"/>
              <a:ext cx="8745538" cy="223839"/>
              <a:chOff x="0" y="0"/>
              <a:chExt cx="8745537" cy="223837"/>
            </a:xfrm>
          </p:grpSpPr>
          <p:sp>
            <p:nvSpPr>
              <p:cNvPr id="3786"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87"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791" name="Group 88"/>
            <p:cNvGrpSpPr/>
            <p:nvPr/>
          </p:nvGrpSpPr>
          <p:grpSpPr>
            <a:xfrm>
              <a:off x="424156" y="596523"/>
              <a:ext cx="8745538" cy="223838"/>
              <a:chOff x="0" y="0"/>
              <a:chExt cx="8745537" cy="223837"/>
            </a:xfrm>
          </p:grpSpPr>
          <p:sp>
            <p:nvSpPr>
              <p:cNvPr id="3789"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0"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792"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798" name="Group 92"/>
            <p:cNvGrpSpPr/>
            <p:nvPr/>
          </p:nvGrpSpPr>
          <p:grpSpPr>
            <a:xfrm>
              <a:off x="579241" y="366407"/>
              <a:ext cx="1124880" cy="1123270"/>
              <a:chOff x="0" y="0"/>
              <a:chExt cx="1124878" cy="1123268"/>
            </a:xfrm>
          </p:grpSpPr>
          <p:sp>
            <p:nvSpPr>
              <p:cNvPr id="3793"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4"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5"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6"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797"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80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4743711"/>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9CDCDA"/>
        </a:solidFill>
        <a:effectLst/>
      </p:bgPr>
    </p:bg>
    <p:spTree>
      <p:nvGrpSpPr>
        <p:cNvPr id="1" name=""/>
        <p:cNvGrpSpPr/>
        <p:nvPr/>
      </p:nvGrpSpPr>
      <p:grpSpPr>
        <a:xfrm>
          <a:off x="0" y="0"/>
          <a:ext cx="0" cy="0"/>
          <a:chOff x="0" y="0"/>
          <a:chExt cx="0" cy="0"/>
        </a:xfrm>
      </p:grpSpPr>
      <p:grpSp>
        <p:nvGrpSpPr>
          <p:cNvPr id="3902" name="Group 2"/>
          <p:cNvGrpSpPr/>
          <p:nvPr/>
        </p:nvGrpSpPr>
        <p:grpSpPr>
          <a:xfrm>
            <a:off x="-341607" y="-213936"/>
            <a:ext cx="9600389" cy="7485696"/>
            <a:chOff x="0" y="0"/>
            <a:chExt cx="9600387" cy="7485695"/>
          </a:xfrm>
        </p:grpSpPr>
        <p:grpSp>
          <p:nvGrpSpPr>
            <p:cNvPr id="3888" name="Group 3"/>
            <p:cNvGrpSpPr/>
            <p:nvPr/>
          </p:nvGrpSpPr>
          <p:grpSpPr>
            <a:xfrm>
              <a:off x="-1" y="0"/>
              <a:ext cx="9600389" cy="7485696"/>
              <a:chOff x="0" y="0"/>
              <a:chExt cx="9600387" cy="7485695"/>
            </a:xfrm>
          </p:grpSpPr>
          <p:sp>
            <p:nvSpPr>
              <p:cNvPr id="380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0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0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1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2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3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4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5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6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7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8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891" name="Group 85"/>
            <p:cNvGrpSpPr/>
            <p:nvPr/>
          </p:nvGrpSpPr>
          <p:grpSpPr>
            <a:xfrm>
              <a:off x="532106" y="687010"/>
              <a:ext cx="8745538" cy="223839"/>
              <a:chOff x="0" y="0"/>
              <a:chExt cx="8745537" cy="223837"/>
            </a:xfrm>
          </p:grpSpPr>
          <p:sp>
            <p:nvSpPr>
              <p:cNvPr id="388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894" name="Group 88"/>
            <p:cNvGrpSpPr/>
            <p:nvPr/>
          </p:nvGrpSpPr>
          <p:grpSpPr>
            <a:xfrm>
              <a:off x="424156" y="596523"/>
              <a:ext cx="8745538" cy="223838"/>
              <a:chOff x="0" y="0"/>
              <a:chExt cx="8745537" cy="223837"/>
            </a:xfrm>
          </p:grpSpPr>
          <p:sp>
            <p:nvSpPr>
              <p:cNvPr id="389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389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3901" name="Group 92"/>
            <p:cNvGrpSpPr/>
            <p:nvPr/>
          </p:nvGrpSpPr>
          <p:grpSpPr>
            <a:xfrm>
              <a:off x="579241" y="366407"/>
              <a:ext cx="1124880" cy="1123270"/>
              <a:chOff x="0" y="0"/>
              <a:chExt cx="1124878" cy="1123268"/>
            </a:xfrm>
          </p:grpSpPr>
          <p:sp>
            <p:nvSpPr>
              <p:cNvPr id="389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89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0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3903"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390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39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390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15637253"/>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9CDCDA"/>
        </a:solidFill>
        <a:effectLst/>
      </p:bgPr>
    </p:bg>
    <p:spTree>
      <p:nvGrpSpPr>
        <p:cNvPr id="1" name=""/>
        <p:cNvGrpSpPr/>
        <p:nvPr/>
      </p:nvGrpSpPr>
      <p:grpSpPr>
        <a:xfrm>
          <a:off x="0" y="0"/>
          <a:ext cx="0" cy="0"/>
          <a:chOff x="0" y="0"/>
          <a:chExt cx="0" cy="0"/>
        </a:xfrm>
      </p:grpSpPr>
      <p:grpSp>
        <p:nvGrpSpPr>
          <p:cNvPr id="4008" name="Group 2"/>
          <p:cNvGrpSpPr/>
          <p:nvPr/>
        </p:nvGrpSpPr>
        <p:grpSpPr>
          <a:xfrm>
            <a:off x="-341607" y="-213936"/>
            <a:ext cx="9600389" cy="7485696"/>
            <a:chOff x="0" y="0"/>
            <a:chExt cx="9600387" cy="7485695"/>
          </a:xfrm>
        </p:grpSpPr>
        <p:grpSp>
          <p:nvGrpSpPr>
            <p:cNvPr id="3994" name="Group 3"/>
            <p:cNvGrpSpPr/>
            <p:nvPr/>
          </p:nvGrpSpPr>
          <p:grpSpPr>
            <a:xfrm>
              <a:off x="-1" y="0"/>
              <a:ext cx="9600389" cy="7485696"/>
              <a:chOff x="0" y="0"/>
              <a:chExt cx="9600387" cy="7485695"/>
            </a:xfrm>
          </p:grpSpPr>
          <p:sp>
            <p:nvSpPr>
              <p:cNvPr id="391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1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2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3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4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5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6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4"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79"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7"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8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1"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2"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3997" name="Group 85"/>
            <p:cNvGrpSpPr/>
            <p:nvPr/>
          </p:nvGrpSpPr>
          <p:grpSpPr>
            <a:xfrm>
              <a:off x="532106" y="687010"/>
              <a:ext cx="8745538" cy="223839"/>
              <a:chOff x="0" y="0"/>
              <a:chExt cx="8745537" cy="223837"/>
            </a:xfrm>
          </p:grpSpPr>
          <p:sp>
            <p:nvSpPr>
              <p:cNvPr id="399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4000" name="Group 88"/>
            <p:cNvGrpSpPr/>
            <p:nvPr/>
          </p:nvGrpSpPr>
          <p:grpSpPr>
            <a:xfrm>
              <a:off x="424156" y="596523"/>
              <a:ext cx="8745538" cy="223838"/>
              <a:chOff x="0" y="0"/>
              <a:chExt cx="8745537" cy="223837"/>
            </a:xfrm>
          </p:grpSpPr>
          <p:sp>
            <p:nvSpPr>
              <p:cNvPr id="399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399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400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4007" name="Group 92"/>
            <p:cNvGrpSpPr/>
            <p:nvPr/>
          </p:nvGrpSpPr>
          <p:grpSpPr>
            <a:xfrm>
              <a:off x="579241" y="366407"/>
              <a:ext cx="1124880" cy="1123270"/>
              <a:chOff x="0" y="0"/>
              <a:chExt cx="1124878" cy="1123268"/>
            </a:xfrm>
          </p:grpSpPr>
          <p:sp>
            <p:nvSpPr>
              <p:cNvPr id="400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400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4009"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40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401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07849304"/>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21_Title Slide">
    <p:spTree>
      <p:nvGrpSpPr>
        <p:cNvPr id="1" name=""/>
        <p:cNvGrpSpPr/>
        <p:nvPr/>
      </p:nvGrpSpPr>
      <p:grpSpPr>
        <a:xfrm>
          <a:off x="0" y="0"/>
          <a:ext cx="0" cy="0"/>
          <a:chOff x="0" y="0"/>
          <a:chExt cx="0" cy="0"/>
        </a:xfrm>
      </p:grpSpPr>
      <p:grpSp>
        <p:nvGrpSpPr>
          <p:cNvPr id="4021" name="Group 7"/>
          <p:cNvGrpSpPr/>
          <p:nvPr/>
        </p:nvGrpSpPr>
        <p:grpSpPr>
          <a:xfrm>
            <a:off x="0" y="0"/>
            <a:ext cx="6362700" cy="6858000"/>
            <a:chOff x="0" y="0"/>
            <a:chExt cx="6362700" cy="6858000"/>
          </a:xfrm>
        </p:grpSpPr>
        <p:pic>
          <p:nvPicPr>
            <p:cNvPr id="4019"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4020"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4022"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4023"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4024"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025"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3646113156"/>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032" name="Title Text"/>
          <p:cNvSpPr txBox="1">
            <a:spLocks noGrp="1"/>
          </p:cNvSpPr>
          <p:nvPr>
            <p:ph type="title"/>
          </p:nvPr>
        </p:nvSpPr>
        <p:spPr>
          <a:prstGeom prst="rect">
            <a:avLst/>
          </a:prstGeom>
        </p:spPr>
        <p:txBody>
          <a:bodyPr/>
          <a:lstStyle/>
          <a:p>
            <a:r>
              <a:t>Title Text</a:t>
            </a:r>
          </a:p>
        </p:txBody>
      </p:sp>
      <p:sp>
        <p:nvSpPr>
          <p:cNvPr id="4033"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03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711169608"/>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4041"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40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04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4099203314"/>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3_Two Content">
    <p:spTree>
      <p:nvGrpSpPr>
        <p:cNvPr id="1" name=""/>
        <p:cNvGrpSpPr/>
        <p:nvPr/>
      </p:nvGrpSpPr>
      <p:grpSpPr>
        <a:xfrm>
          <a:off x="0" y="0"/>
          <a:ext cx="0" cy="0"/>
          <a:chOff x="0" y="0"/>
          <a:chExt cx="0" cy="0"/>
        </a:xfrm>
      </p:grpSpPr>
      <p:sp>
        <p:nvSpPr>
          <p:cNvPr id="4050" name="Title Text"/>
          <p:cNvSpPr txBox="1">
            <a:spLocks noGrp="1"/>
          </p:cNvSpPr>
          <p:nvPr>
            <p:ph type="title"/>
          </p:nvPr>
        </p:nvSpPr>
        <p:spPr>
          <a:prstGeom prst="rect">
            <a:avLst/>
          </a:prstGeom>
        </p:spPr>
        <p:txBody>
          <a:bodyPr/>
          <a:lstStyle/>
          <a:p>
            <a:r>
              <a:t>Title Text</a:t>
            </a:r>
          </a:p>
        </p:txBody>
      </p:sp>
      <p:sp>
        <p:nvSpPr>
          <p:cNvPr id="4051"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5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67592425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7840C72-0259-C04F-8A99-B6122C495C1D}" type="slidenum">
              <a:rPr lang="en-US"/>
              <a:pPr>
                <a:defRPr/>
              </a:pPr>
              <a:t>‹#›</a:t>
            </a:fld>
            <a:endParaRPr lang="en-US"/>
          </a:p>
        </p:txBody>
      </p:sp>
    </p:spTree>
    <p:extLst>
      <p:ext uri="{BB962C8B-B14F-4D97-AF65-F5344CB8AC3E}">
        <p14:creationId xmlns:p14="http://schemas.microsoft.com/office/powerpoint/2010/main" val="3871387243"/>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405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0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0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406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767986291"/>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3_Title Only">
    <p:spTree>
      <p:nvGrpSpPr>
        <p:cNvPr id="1" name=""/>
        <p:cNvGrpSpPr/>
        <p:nvPr/>
      </p:nvGrpSpPr>
      <p:grpSpPr>
        <a:xfrm>
          <a:off x="0" y="0"/>
          <a:ext cx="0" cy="0"/>
          <a:chOff x="0" y="0"/>
          <a:chExt cx="0" cy="0"/>
        </a:xfrm>
      </p:grpSpPr>
      <p:sp>
        <p:nvSpPr>
          <p:cNvPr id="4069" name="Title Text"/>
          <p:cNvSpPr txBox="1">
            <a:spLocks noGrp="1"/>
          </p:cNvSpPr>
          <p:nvPr>
            <p:ph type="title"/>
          </p:nvPr>
        </p:nvSpPr>
        <p:spPr>
          <a:prstGeom prst="rect">
            <a:avLst/>
          </a:prstGeom>
        </p:spPr>
        <p:txBody>
          <a:bodyPr/>
          <a:lstStyle/>
          <a:p>
            <a:r>
              <a:t>Title Text</a:t>
            </a:r>
          </a:p>
        </p:txBody>
      </p:sp>
      <p:sp>
        <p:nvSpPr>
          <p:cNvPr id="407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296797991"/>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19_Blank">
    <p:spTree>
      <p:nvGrpSpPr>
        <p:cNvPr id="1" name=""/>
        <p:cNvGrpSpPr/>
        <p:nvPr/>
      </p:nvGrpSpPr>
      <p:grpSpPr>
        <a:xfrm>
          <a:off x="0" y="0"/>
          <a:ext cx="0" cy="0"/>
          <a:chOff x="0" y="0"/>
          <a:chExt cx="0" cy="0"/>
        </a:xfrm>
      </p:grpSpPr>
      <p:sp>
        <p:nvSpPr>
          <p:cNvPr id="407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548342371"/>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4084"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4085"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0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408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221888967"/>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4094"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40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09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800377902"/>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22_Title Slide">
    <p:bg>
      <p:bgPr>
        <a:gradFill flip="none" rotWithShape="1">
          <a:gsLst>
            <a:gs pos="0">
              <a:srgbClr val="000000"/>
            </a:gs>
            <a:gs pos="50000">
              <a:srgbClr val="00763B"/>
            </a:gs>
            <a:gs pos="100000">
              <a:srgbClr val="000000"/>
            </a:gs>
          </a:gsLst>
          <a:lin ang="0" scaled="0"/>
        </a:gradFill>
        <a:effectLst/>
      </p:bgPr>
    </p:bg>
    <p:spTree>
      <p:nvGrpSpPr>
        <p:cNvPr id="1" name=""/>
        <p:cNvGrpSpPr/>
        <p:nvPr/>
      </p:nvGrpSpPr>
      <p:grpSpPr>
        <a:xfrm>
          <a:off x="0" y="0"/>
          <a:ext cx="0" cy="0"/>
          <a:chOff x="0" y="0"/>
          <a:chExt cx="0" cy="0"/>
        </a:xfrm>
      </p:grpSpPr>
      <p:sp>
        <p:nvSpPr>
          <p:cNvPr id="4104" name="Rectangle 2"/>
          <p:cNvSpPr/>
          <p:nvPr/>
        </p:nvSpPr>
        <p:spPr>
          <a:xfrm>
            <a:off x="2895600" y="0"/>
            <a:ext cx="33528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13" name="Group 3"/>
          <p:cNvGrpSpPr/>
          <p:nvPr/>
        </p:nvGrpSpPr>
        <p:grpSpPr>
          <a:xfrm>
            <a:off x="2133600" y="473075"/>
            <a:ext cx="4876801" cy="3489326"/>
            <a:chOff x="0" y="0"/>
            <a:chExt cx="4876800" cy="3489325"/>
          </a:xfrm>
        </p:grpSpPr>
        <p:sp>
          <p:nvSpPr>
            <p:cNvPr id="4105" name="Freeform 4"/>
            <p:cNvSpPr/>
            <p:nvPr/>
          </p:nvSpPr>
          <p:spPr>
            <a:xfrm>
              <a:off x="0" y="1169987"/>
              <a:ext cx="1616076" cy="1438276"/>
            </a:xfrm>
            <a:custGeom>
              <a:avLst/>
              <a:gdLst/>
              <a:ahLst/>
              <a:cxnLst>
                <a:cxn ang="0">
                  <a:pos x="wd2" y="hd2"/>
                </a:cxn>
                <a:cxn ang="5400000">
                  <a:pos x="wd2" y="hd2"/>
                </a:cxn>
                <a:cxn ang="10800000">
                  <a:pos x="wd2" y="hd2"/>
                </a:cxn>
                <a:cxn ang="16200000">
                  <a:pos x="wd2" y="hd2"/>
                </a:cxn>
              </a:cxnLst>
              <a:rect l="0" t="0" r="r" b="b"/>
              <a:pathLst>
                <a:path w="21600" h="21600" extrusionOk="0">
                  <a:moveTo>
                    <a:pt x="0" y="13494"/>
                  </a:moveTo>
                  <a:lnTo>
                    <a:pt x="0" y="21600"/>
                  </a:lnTo>
                  <a:lnTo>
                    <a:pt x="21515" y="6747"/>
                  </a:lnTo>
                  <a:lnTo>
                    <a:pt x="21600" y="7319"/>
                  </a:lnTo>
                  <a:lnTo>
                    <a:pt x="18439" y="0"/>
                  </a:lnTo>
                  <a:lnTo>
                    <a:pt x="0" y="13494"/>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6" name="Freeform 5"/>
            <p:cNvSpPr/>
            <p:nvPr/>
          </p:nvSpPr>
          <p:spPr>
            <a:xfrm>
              <a:off x="3260725" y="1169987"/>
              <a:ext cx="1616076" cy="1438276"/>
            </a:xfrm>
            <a:custGeom>
              <a:avLst/>
              <a:gdLst/>
              <a:ahLst/>
              <a:cxnLst>
                <a:cxn ang="0">
                  <a:pos x="wd2" y="hd2"/>
                </a:cxn>
                <a:cxn ang="5400000">
                  <a:pos x="wd2" y="hd2"/>
                </a:cxn>
                <a:cxn ang="10800000">
                  <a:pos x="wd2" y="hd2"/>
                </a:cxn>
                <a:cxn ang="16200000">
                  <a:pos x="wd2" y="hd2"/>
                </a:cxn>
              </a:cxnLst>
              <a:rect l="0" t="0" r="r" b="b"/>
              <a:pathLst>
                <a:path w="21600" h="21600" extrusionOk="0">
                  <a:moveTo>
                    <a:pt x="21600" y="13494"/>
                  </a:moveTo>
                  <a:lnTo>
                    <a:pt x="21600" y="21600"/>
                  </a:lnTo>
                  <a:lnTo>
                    <a:pt x="64" y="6747"/>
                  </a:lnTo>
                  <a:lnTo>
                    <a:pt x="0" y="7319"/>
                  </a:lnTo>
                  <a:lnTo>
                    <a:pt x="3140" y="0"/>
                  </a:lnTo>
                  <a:lnTo>
                    <a:pt x="21600" y="13494"/>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11" name="Group 6"/>
            <p:cNvGrpSpPr/>
            <p:nvPr/>
          </p:nvGrpSpPr>
          <p:grpSpPr>
            <a:xfrm>
              <a:off x="360362" y="0"/>
              <a:ext cx="4176714" cy="3489326"/>
              <a:chOff x="0" y="0"/>
              <a:chExt cx="4176712" cy="3489325"/>
            </a:xfrm>
          </p:grpSpPr>
          <p:sp>
            <p:nvSpPr>
              <p:cNvPr id="4107" name="AutoShape 7"/>
              <p:cNvSpPr/>
              <p:nvPr/>
            </p:nvSpPr>
            <p:spPr>
              <a:xfrm>
                <a:off x="0" y="0"/>
                <a:ext cx="4176713" cy="3489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8" name="Freeform 8"/>
              <p:cNvSpPr/>
              <p:nvPr/>
            </p:nvSpPr>
            <p:spPr>
              <a:xfrm>
                <a:off x="0" y="0"/>
                <a:ext cx="2087563" cy="3489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36"/>
                    </a:lnTo>
                    <a:lnTo>
                      <a:pt x="6718" y="2103"/>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09" name="Freeform 9"/>
              <p:cNvSpPr/>
              <p:nvPr/>
            </p:nvSpPr>
            <p:spPr>
              <a:xfrm>
                <a:off x="0" y="0"/>
                <a:ext cx="4176713" cy="342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58" y="21600"/>
                    </a:lnTo>
                    <a:lnTo>
                      <a:pt x="18710"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10" name="Freeform 10"/>
              <p:cNvSpPr/>
              <p:nvPr/>
            </p:nvSpPr>
            <p:spPr>
              <a:xfrm>
                <a:off x="2087562" y="0"/>
                <a:ext cx="2089151" cy="3489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36"/>
                    </a:lnTo>
                    <a:lnTo>
                      <a:pt x="14871" y="2103"/>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12" name="Rectangle 11"/>
            <p:cNvSpPr/>
            <p:nvPr/>
          </p:nvSpPr>
          <p:spPr>
            <a:xfrm>
              <a:off x="0" y="2116137"/>
              <a:ext cx="4872038" cy="492126"/>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14" name="Title Text"/>
          <p:cNvSpPr txBox="1">
            <a:spLocks noGrp="1"/>
          </p:cNvSpPr>
          <p:nvPr>
            <p:ph type="title"/>
          </p:nvPr>
        </p:nvSpPr>
        <p:spPr>
          <a:xfrm>
            <a:off x="685800" y="3886200"/>
            <a:ext cx="7772400" cy="1143000"/>
          </a:xfrm>
          <a:prstGeom prst="rect">
            <a:avLst/>
          </a:prstGeom>
        </p:spPr>
        <p:txBody>
          <a:bodyPr lIns="46037" tIns="46037" rIns="46037" bIns="46037" anchor="ctr"/>
          <a:lstStyle>
            <a:lvl1pPr algn="ctr">
              <a:defRPr>
                <a:solidFill>
                  <a:srgbClr val="FFFFCC"/>
                </a:solidFill>
              </a:defRPr>
            </a:lvl1pPr>
          </a:lstStyle>
          <a:p>
            <a:r>
              <a:t>Title Text</a:t>
            </a:r>
          </a:p>
        </p:txBody>
      </p:sp>
      <p:sp>
        <p:nvSpPr>
          <p:cNvPr id="4115" name="Body Level One…"/>
          <p:cNvSpPr txBox="1">
            <a:spLocks noGrp="1"/>
          </p:cNvSpPr>
          <p:nvPr>
            <p:ph type="body" sz="quarter" idx="1"/>
          </p:nvPr>
        </p:nvSpPr>
        <p:spPr>
          <a:xfrm>
            <a:off x="1371600" y="5410200"/>
            <a:ext cx="6400800" cy="1295400"/>
          </a:xfrm>
          <a:prstGeom prst="rect">
            <a:avLst/>
          </a:prstGeom>
        </p:spPr>
        <p:txBody>
          <a:bodyPr lIns="46037" tIns="46037" rIns="46037" bIns="46037">
            <a:normAutofit/>
          </a:bodyPr>
          <a:lstStyle>
            <a:lvl1pPr marL="0" indent="0" algn="ctr">
              <a:buSzTx/>
              <a:buNone/>
              <a:defRPr>
                <a:solidFill>
                  <a:srgbClr val="EAEAEA"/>
                </a:solidFill>
              </a:defRPr>
            </a:lvl1pPr>
            <a:lvl2pPr algn="ctr">
              <a:buChar char="–"/>
              <a:defRPr>
                <a:solidFill>
                  <a:srgbClr val="EAEAEA"/>
                </a:solidFill>
              </a:defRPr>
            </a:lvl2pPr>
            <a:lvl3pPr algn="ctr">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16" name="Slide Number"/>
          <p:cNvSpPr txBox="1">
            <a:spLocks noGrp="1"/>
          </p:cNvSpPr>
          <p:nvPr>
            <p:ph type="sldNum" sz="quarter" idx="2"/>
          </p:nvPr>
        </p:nvSpPr>
        <p:spPr>
          <a:xfrm>
            <a:off x="8175624" y="84738"/>
            <a:ext cx="282577" cy="287724"/>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8404309"/>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19_Title and Content">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23"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32" name="Group 3"/>
          <p:cNvGrpSpPr/>
          <p:nvPr/>
        </p:nvGrpSpPr>
        <p:grpSpPr>
          <a:xfrm>
            <a:off x="152399" y="374650"/>
            <a:ext cx="1524002" cy="1225551"/>
            <a:chOff x="0" y="0"/>
            <a:chExt cx="1524000" cy="1225550"/>
          </a:xfrm>
        </p:grpSpPr>
        <p:sp>
          <p:nvSpPr>
            <p:cNvPr id="4124"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5"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30" name="Group 6"/>
            <p:cNvGrpSpPr/>
            <p:nvPr/>
          </p:nvGrpSpPr>
          <p:grpSpPr>
            <a:xfrm>
              <a:off x="88900" y="0"/>
              <a:ext cx="1304926" cy="1225551"/>
              <a:chOff x="0" y="0"/>
              <a:chExt cx="1304925" cy="1225550"/>
            </a:xfrm>
          </p:grpSpPr>
          <p:sp>
            <p:nvSpPr>
              <p:cNvPr id="4126"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7"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8"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29"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31"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33"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134" name="Body Level One…"/>
          <p:cNvSpPr txBox="1">
            <a:spLocks noGrp="1"/>
          </p:cNvSpPr>
          <p:nvPr>
            <p:ph type="body" idx="1"/>
          </p:nvPr>
        </p:nvSpPr>
        <p:spPr>
          <a:xfrm>
            <a:off x="661987" y="1905000"/>
            <a:ext cx="7772401" cy="4114800"/>
          </a:xfrm>
          <a:prstGeom prst="rect">
            <a:avLst/>
          </a:prstGeom>
        </p:spPr>
        <p:txBody>
          <a:bodyPr lIns="46037" tIns="46037" rIns="46037" bIns="46037">
            <a:normAutofit/>
          </a:bodyPr>
          <a:lstStyle>
            <a:lvl1pPr>
              <a:buClr>
                <a:srgbClr val="FFFFCC"/>
              </a:buClr>
              <a:buSzPct val="90000"/>
              <a:buChar char="Ú"/>
              <a:defRPr>
                <a:solidFill>
                  <a:srgbClr val="EAEAEA"/>
                </a:solidFill>
              </a:defRPr>
            </a:lvl1pPr>
            <a:lvl2pPr>
              <a:buClr>
                <a:srgbClr val="FFFFCC"/>
              </a:buClr>
              <a:buChar char="–"/>
              <a:defRPr>
                <a:solidFill>
                  <a:srgbClr val="EAEAEA"/>
                </a:solidFill>
              </a:defRPr>
            </a:lvl2pPr>
            <a:lvl3pPr>
              <a:buClr>
                <a:srgbClr val="FFFFCC"/>
              </a:buClr>
              <a:defRPr>
                <a:solidFill>
                  <a:srgbClr val="EAEAEA"/>
                </a:solidFill>
              </a:defRPr>
            </a:lvl3pPr>
            <a:lvl4pPr>
              <a:buClr>
                <a:srgbClr val="FFFFCC"/>
              </a:buClr>
              <a:buChar char="–"/>
              <a:defRPr>
                <a:solidFill>
                  <a:srgbClr val="EAEAEA"/>
                </a:solidFill>
              </a:defRPr>
            </a:lvl4pPr>
            <a:lvl5pPr>
              <a:buClr>
                <a:srgbClr val="FFFFCC"/>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35"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59991755"/>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13_Section Header">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42"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51" name="Group 3"/>
          <p:cNvGrpSpPr/>
          <p:nvPr/>
        </p:nvGrpSpPr>
        <p:grpSpPr>
          <a:xfrm>
            <a:off x="152399" y="374650"/>
            <a:ext cx="1524002" cy="1225551"/>
            <a:chOff x="0" y="0"/>
            <a:chExt cx="1524000" cy="1225550"/>
          </a:xfrm>
        </p:grpSpPr>
        <p:sp>
          <p:nvSpPr>
            <p:cNvPr id="4143"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4"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49" name="Group 6"/>
            <p:cNvGrpSpPr/>
            <p:nvPr/>
          </p:nvGrpSpPr>
          <p:grpSpPr>
            <a:xfrm>
              <a:off x="88900" y="0"/>
              <a:ext cx="1304926" cy="1225551"/>
              <a:chOff x="0" y="0"/>
              <a:chExt cx="1304925" cy="1225550"/>
            </a:xfrm>
          </p:grpSpPr>
          <p:sp>
            <p:nvSpPr>
              <p:cNvPr id="4145"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6"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7"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48"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50"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52"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sz="4000" b="1" cap="all">
                <a:solidFill>
                  <a:srgbClr val="FFFFCC"/>
                </a:solidFill>
              </a:defRPr>
            </a:lvl1pPr>
          </a:lstStyle>
          <a:p>
            <a:r>
              <a:t>Title Text</a:t>
            </a:r>
          </a:p>
        </p:txBody>
      </p:sp>
      <p:sp>
        <p:nvSpPr>
          <p:cNvPr id="4153"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0454879"/>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14_Two Content">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61"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70" name="Group 3"/>
          <p:cNvGrpSpPr/>
          <p:nvPr/>
        </p:nvGrpSpPr>
        <p:grpSpPr>
          <a:xfrm>
            <a:off x="152399" y="374650"/>
            <a:ext cx="1524002" cy="1225551"/>
            <a:chOff x="0" y="0"/>
            <a:chExt cx="1524000" cy="1225550"/>
          </a:xfrm>
        </p:grpSpPr>
        <p:sp>
          <p:nvSpPr>
            <p:cNvPr id="4162"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3"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68" name="Group 6"/>
            <p:cNvGrpSpPr/>
            <p:nvPr/>
          </p:nvGrpSpPr>
          <p:grpSpPr>
            <a:xfrm>
              <a:off x="88900" y="0"/>
              <a:ext cx="1304926" cy="1225551"/>
              <a:chOff x="0" y="0"/>
              <a:chExt cx="1304925" cy="1225550"/>
            </a:xfrm>
          </p:grpSpPr>
          <p:sp>
            <p:nvSpPr>
              <p:cNvPr id="4164"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5"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6"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67"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69"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71"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172" name="Body Level One…"/>
          <p:cNvSpPr txBox="1">
            <a:spLocks noGrp="1"/>
          </p:cNvSpPr>
          <p:nvPr>
            <p:ph type="body" sz="half" idx="1"/>
          </p:nvPr>
        </p:nvSpPr>
        <p:spPr>
          <a:xfrm>
            <a:off x="661987" y="1905000"/>
            <a:ext cx="3810001" cy="4114800"/>
          </a:xfrm>
          <a:prstGeom prst="rect">
            <a:avLst/>
          </a:prstGeom>
        </p:spPr>
        <p:txBody>
          <a:bodyPr lIns="46037" tIns="46037" rIns="46037" bIns="46037">
            <a:normAutofit/>
          </a:bodyPr>
          <a:lstStyle>
            <a:lvl1pPr>
              <a:spcBef>
                <a:spcPts val="600"/>
              </a:spcBef>
              <a:buClr>
                <a:srgbClr val="FFFFCC"/>
              </a:buClr>
              <a:buSzPct val="90000"/>
              <a:buChar char="Ú"/>
              <a:defRPr sz="2800">
                <a:solidFill>
                  <a:srgbClr val="EAEAEA"/>
                </a:solidFill>
              </a:defRPr>
            </a:lvl1pPr>
            <a:lvl2pPr marL="790575" indent="-333375">
              <a:spcBef>
                <a:spcPts val="600"/>
              </a:spcBef>
              <a:buClr>
                <a:srgbClr val="FFFFCC"/>
              </a:buClr>
              <a:buChar char="–"/>
              <a:defRPr sz="2800">
                <a:solidFill>
                  <a:srgbClr val="EAEAEA"/>
                </a:solidFill>
              </a:defRPr>
            </a:lvl2pPr>
            <a:lvl3pPr marL="1234439" indent="-320039">
              <a:spcBef>
                <a:spcPts val="600"/>
              </a:spcBef>
              <a:buClr>
                <a:srgbClr val="FFFFCC"/>
              </a:buClr>
              <a:defRPr sz="2800">
                <a:solidFill>
                  <a:srgbClr val="EAEAEA"/>
                </a:solidFill>
              </a:defRPr>
            </a:lvl3pPr>
            <a:lvl4pPr marL="1727200" indent="-355600">
              <a:spcBef>
                <a:spcPts val="600"/>
              </a:spcBef>
              <a:buClr>
                <a:srgbClr val="FFFFCC"/>
              </a:buClr>
              <a:buChar char="–"/>
              <a:defRPr sz="2800">
                <a:solidFill>
                  <a:srgbClr val="EAEAEA"/>
                </a:solidFill>
              </a:defRPr>
            </a:lvl4pPr>
            <a:lvl5pPr marL="2184400" indent="-355600">
              <a:spcBef>
                <a:spcPts val="600"/>
              </a:spcBef>
              <a:buClr>
                <a:srgbClr val="FFFFCC"/>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73"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9492626"/>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13_Comparis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180"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189" name="Group 3"/>
          <p:cNvGrpSpPr/>
          <p:nvPr/>
        </p:nvGrpSpPr>
        <p:grpSpPr>
          <a:xfrm>
            <a:off x="152399" y="374650"/>
            <a:ext cx="1524002" cy="1225551"/>
            <a:chOff x="0" y="0"/>
            <a:chExt cx="1524000" cy="1225550"/>
          </a:xfrm>
        </p:grpSpPr>
        <p:sp>
          <p:nvSpPr>
            <p:cNvPr id="4181"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2"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187" name="Group 6"/>
            <p:cNvGrpSpPr/>
            <p:nvPr/>
          </p:nvGrpSpPr>
          <p:grpSpPr>
            <a:xfrm>
              <a:off x="88900" y="0"/>
              <a:ext cx="1304926" cy="1225551"/>
              <a:chOff x="0" y="0"/>
              <a:chExt cx="1304925" cy="1225550"/>
            </a:xfrm>
          </p:grpSpPr>
          <p:sp>
            <p:nvSpPr>
              <p:cNvPr id="4183"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4"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5"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186"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88"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190"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defRPr>
                <a:solidFill>
                  <a:srgbClr val="FFFFCC"/>
                </a:solidFill>
              </a:defRPr>
            </a:lvl1pPr>
          </a:lstStyle>
          <a:p>
            <a:r>
              <a:t>Title Text</a:t>
            </a:r>
          </a:p>
        </p:txBody>
      </p:sp>
      <p:sp>
        <p:nvSpPr>
          <p:cNvPr id="4191"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192"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EAEAEA"/>
                </a:solidFill>
              </a:defRPr>
            </a:pPr>
            <a:endParaRPr/>
          </a:p>
        </p:txBody>
      </p:sp>
      <p:sp>
        <p:nvSpPr>
          <p:cNvPr id="4193"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0623631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D69605F6-41FD-1C4D-885B-651F133DD103}" type="slidenum">
              <a:rPr lang="en-US"/>
              <a:pPr>
                <a:defRPr/>
              </a:pPr>
              <a:t>‹#›</a:t>
            </a:fld>
            <a:endParaRPr lang="en-US"/>
          </a:p>
        </p:txBody>
      </p:sp>
    </p:spTree>
    <p:extLst>
      <p:ext uri="{BB962C8B-B14F-4D97-AF65-F5344CB8AC3E}">
        <p14:creationId xmlns:p14="http://schemas.microsoft.com/office/powerpoint/2010/main" val="2888543261"/>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14_Title Only">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00"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09" name="Group 3"/>
          <p:cNvGrpSpPr/>
          <p:nvPr/>
        </p:nvGrpSpPr>
        <p:grpSpPr>
          <a:xfrm>
            <a:off x="152399" y="374650"/>
            <a:ext cx="1524002" cy="1225551"/>
            <a:chOff x="0" y="0"/>
            <a:chExt cx="1524000" cy="1225550"/>
          </a:xfrm>
        </p:grpSpPr>
        <p:sp>
          <p:nvSpPr>
            <p:cNvPr id="4201"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2"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07" name="Group 6"/>
            <p:cNvGrpSpPr/>
            <p:nvPr/>
          </p:nvGrpSpPr>
          <p:grpSpPr>
            <a:xfrm>
              <a:off x="88900" y="0"/>
              <a:ext cx="1304926" cy="1225551"/>
              <a:chOff x="0" y="0"/>
              <a:chExt cx="1304925" cy="1225550"/>
            </a:xfrm>
          </p:grpSpPr>
          <p:sp>
            <p:nvSpPr>
              <p:cNvPr id="4203"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4"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5"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06"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08"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10" name="Title Text"/>
          <p:cNvSpPr txBox="1">
            <a:spLocks noGrp="1"/>
          </p:cNvSpPr>
          <p:nvPr>
            <p:ph type="title"/>
          </p:nvPr>
        </p:nvSpPr>
        <p:spPr>
          <a:xfrm>
            <a:off x="1905000" y="228600"/>
            <a:ext cx="7086600" cy="1447800"/>
          </a:xfrm>
          <a:prstGeom prst="rect">
            <a:avLst/>
          </a:prstGeom>
        </p:spPr>
        <p:txBody>
          <a:bodyPr lIns="46037" tIns="46037" rIns="46037" bIns="46037" anchor="ctr"/>
          <a:lstStyle>
            <a:lvl1pPr>
              <a:defRPr>
                <a:solidFill>
                  <a:srgbClr val="FFFFCC"/>
                </a:solidFill>
              </a:defRPr>
            </a:lvl1pPr>
          </a:lstStyle>
          <a:p>
            <a:r>
              <a:t>Title Text</a:t>
            </a:r>
          </a:p>
        </p:txBody>
      </p:sp>
      <p:sp>
        <p:nvSpPr>
          <p:cNvPr id="4211"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81006810"/>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20_Blank">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18"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27" name="Group 3"/>
          <p:cNvGrpSpPr/>
          <p:nvPr/>
        </p:nvGrpSpPr>
        <p:grpSpPr>
          <a:xfrm>
            <a:off x="152399" y="374650"/>
            <a:ext cx="1524002" cy="1225551"/>
            <a:chOff x="0" y="0"/>
            <a:chExt cx="1524000" cy="1225550"/>
          </a:xfrm>
        </p:grpSpPr>
        <p:sp>
          <p:nvSpPr>
            <p:cNvPr id="4219"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0"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25" name="Group 6"/>
            <p:cNvGrpSpPr/>
            <p:nvPr/>
          </p:nvGrpSpPr>
          <p:grpSpPr>
            <a:xfrm>
              <a:off x="88900" y="0"/>
              <a:ext cx="1304926" cy="1225551"/>
              <a:chOff x="0" y="0"/>
              <a:chExt cx="1304925" cy="1225550"/>
            </a:xfrm>
          </p:grpSpPr>
          <p:sp>
            <p:nvSpPr>
              <p:cNvPr id="4221"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2"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3"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24"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26"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2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7480959"/>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35"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44" name="Group 3"/>
          <p:cNvGrpSpPr/>
          <p:nvPr/>
        </p:nvGrpSpPr>
        <p:grpSpPr>
          <a:xfrm>
            <a:off x="152399" y="374650"/>
            <a:ext cx="1524002" cy="1225551"/>
            <a:chOff x="0" y="0"/>
            <a:chExt cx="1524000" cy="1225550"/>
          </a:xfrm>
        </p:grpSpPr>
        <p:sp>
          <p:nvSpPr>
            <p:cNvPr id="4236"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37"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42" name="Group 6"/>
            <p:cNvGrpSpPr/>
            <p:nvPr/>
          </p:nvGrpSpPr>
          <p:grpSpPr>
            <a:xfrm>
              <a:off x="88900" y="0"/>
              <a:ext cx="1304926" cy="1225551"/>
              <a:chOff x="0" y="0"/>
              <a:chExt cx="1304925" cy="1225550"/>
            </a:xfrm>
          </p:grpSpPr>
          <p:sp>
            <p:nvSpPr>
              <p:cNvPr id="4238"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39"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40"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41"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43"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45" name="Title Text"/>
          <p:cNvSpPr txBox="1">
            <a:spLocks noGrp="1"/>
          </p:cNvSpPr>
          <p:nvPr>
            <p:ph type="title"/>
          </p:nvPr>
        </p:nvSpPr>
        <p:spPr>
          <a:xfrm>
            <a:off x="457200" y="273050"/>
            <a:ext cx="3008314" cy="1162050"/>
          </a:xfrm>
          <a:prstGeom prst="rect">
            <a:avLst/>
          </a:prstGeom>
        </p:spPr>
        <p:txBody>
          <a:bodyPr lIns="46037" tIns="46037" rIns="46037" bIns="46037"/>
          <a:lstStyle>
            <a:lvl1pPr>
              <a:defRPr sz="2000" b="1">
                <a:solidFill>
                  <a:srgbClr val="FFFFCC"/>
                </a:solidFill>
              </a:defRPr>
            </a:lvl1pPr>
          </a:lstStyle>
          <a:p>
            <a:r>
              <a:t>Title Text</a:t>
            </a:r>
          </a:p>
        </p:txBody>
      </p:sp>
      <p:sp>
        <p:nvSpPr>
          <p:cNvPr id="4246"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FFCC"/>
              </a:buClr>
              <a:buSzPct val="90000"/>
              <a:buChar char="Ú"/>
              <a:defRPr>
                <a:solidFill>
                  <a:srgbClr val="EAEAEA"/>
                </a:solidFill>
              </a:defRPr>
            </a:lvl1pPr>
            <a:lvl2pPr>
              <a:buClr>
                <a:srgbClr val="FFFFCC"/>
              </a:buClr>
              <a:buChar char="–"/>
              <a:defRPr>
                <a:solidFill>
                  <a:srgbClr val="EAEAEA"/>
                </a:solidFill>
              </a:defRPr>
            </a:lvl2pPr>
            <a:lvl3pPr>
              <a:buClr>
                <a:srgbClr val="FFFFCC"/>
              </a:buClr>
              <a:defRPr>
                <a:solidFill>
                  <a:srgbClr val="EAEAEA"/>
                </a:solidFill>
              </a:defRPr>
            </a:lvl3pPr>
            <a:lvl4pPr>
              <a:buClr>
                <a:srgbClr val="FFFFCC"/>
              </a:buClr>
              <a:buChar char="–"/>
              <a:defRPr>
                <a:solidFill>
                  <a:srgbClr val="EAEAEA"/>
                </a:solidFill>
              </a:defRPr>
            </a:lvl4pPr>
            <a:lvl5pPr>
              <a:buClr>
                <a:srgbClr val="FFFFCC"/>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247"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EAEAEA"/>
                </a:solidFill>
              </a:defRPr>
            </a:pPr>
            <a:endParaRPr/>
          </a:p>
        </p:txBody>
      </p:sp>
      <p:sp>
        <p:nvSpPr>
          <p:cNvPr id="424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7189673"/>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gradFill flip="none" rotWithShape="1">
          <a:gsLst>
            <a:gs pos="0">
              <a:srgbClr val="00763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255" name="Rectangle 2"/>
          <p:cNvSpPr/>
          <p:nvPr/>
        </p:nvSpPr>
        <p:spPr>
          <a:xfrm>
            <a:off x="0" y="0"/>
            <a:ext cx="1752600" cy="6856413"/>
          </a:xfrm>
          <a:prstGeom prst="rect">
            <a:avLst/>
          </a:prstGeom>
          <a:gradFill>
            <a:gsLst>
              <a:gs pos="0">
                <a:srgbClr val="000000"/>
              </a:gs>
              <a:gs pos="50000">
                <a:srgbClr val="00763B"/>
              </a:gs>
              <a:gs pos="100000">
                <a:srgbClr val="000000"/>
              </a:gs>
            </a:gsLst>
            <a:lin ang="5400000"/>
          </a:gradFill>
          <a:ln w="12700">
            <a:miter lim="400000"/>
          </a:ln>
        </p:spPr>
        <p:txBody>
          <a:bodyPr lIns="45719" rIns="45719"/>
          <a:lstStyle/>
          <a:p>
            <a:pPr algn="l">
              <a:defRPr b="0">
                <a:solidFill>
                  <a:srgbClr val="EAEAEA"/>
                </a:solidFill>
              </a:defRPr>
            </a:pPr>
            <a:endParaRPr/>
          </a:p>
        </p:txBody>
      </p:sp>
      <p:grpSp>
        <p:nvGrpSpPr>
          <p:cNvPr id="4264" name="Group 3"/>
          <p:cNvGrpSpPr/>
          <p:nvPr/>
        </p:nvGrpSpPr>
        <p:grpSpPr>
          <a:xfrm>
            <a:off x="152399" y="374650"/>
            <a:ext cx="1524002" cy="1225551"/>
            <a:chOff x="0" y="0"/>
            <a:chExt cx="1524000" cy="1225550"/>
          </a:xfrm>
        </p:grpSpPr>
        <p:sp>
          <p:nvSpPr>
            <p:cNvPr id="4256" name="Freeform 4"/>
            <p:cNvSpPr/>
            <p:nvPr/>
          </p:nvSpPr>
          <p:spPr>
            <a:xfrm>
              <a:off x="1019175"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13449"/>
                  </a:moveTo>
                  <a:lnTo>
                    <a:pt x="21600" y="21600"/>
                  </a:lnTo>
                  <a:lnTo>
                    <a:pt x="68" y="6725"/>
                  </a:lnTo>
                  <a:lnTo>
                    <a:pt x="0" y="7336"/>
                  </a:lnTo>
                  <a:lnTo>
                    <a:pt x="3125" y="0"/>
                  </a:lnTo>
                  <a:lnTo>
                    <a:pt x="21600" y="13449"/>
                  </a:lnTo>
                </a:path>
              </a:pathLst>
            </a:custGeom>
            <a:gradFill flip="none" rotWithShape="1">
              <a:gsLst>
                <a:gs pos="0">
                  <a:srgbClr val="000000"/>
                </a:gs>
                <a:gs pos="100000">
                  <a:srgbClr val="00763B"/>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57" name="Freeform 5"/>
            <p:cNvSpPr/>
            <p:nvPr/>
          </p:nvSpPr>
          <p:spPr>
            <a:xfrm>
              <a:off x="0" y="411162"/>
              <a:ext cx="504826" cy="504826"/>
            </a:xfrm>
            <a:custGeom>
              <a:avLst/>
              <a:gdLst/>
              <a:ahLst/>
              <a:cxnLst>
                <a:cxn ang="0">
                  <a:pos x="wd2" y="hd2"/>
                </a:cxn>
                <a:cxn ang="5400000">
                  <a:pos x="wd2" y="hd2"/>
                </a:cxn>
                <a:cxn ang="10800000">
                  <a:pos x="wd2" y="hd2"/>
                </a:cxn>
                <a:cxn ang="16200000">
                  <a:pos x="wd2" y="hd2"/>
                </a:cxn>
              </a:cxnLst>
              <a:rect l="0" t="0" r="r" b="b"/>
              <a:pathLst>
                <a:path w="21600" h="21600" extrusionOk="0">
                  <a:moveTo>
                    <a:pt x="0" y="13449"/>
                  </a:moveTo>
                  <a:lnTo>
                    <a:pt x="0" y="21600"/>
                  </a:lnTo>
                  <a:lnTo>
                    <a:pt x="21464" y="6725"/>
                  </a:lnTo>
                  <a:lnTo>
                    <a:pt x="21600" y="7336"/>
                  </a:lnTo>
                  <a:lnTo>
                    <a:pt x="18408" y="0"/>
                  </a:lnTo>
                  <a:lnTo>
                    <a:pt x="0" y="13449"/>
                  </a:lnTo>
                </a:path>
              </a:pathLst>
            </a:custGeom>
            <a:gradFill flip="none" rotWithShape="1">
              <a:gsLst>
                <a:gs pos="0">
                  <a:srgbClr val="00763B"/>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nvGrpSpPr>
            <p:cNvPr id="4262" name="Group 6"/>
            <p:cNvGrpSpPr/>
            <p:nvPr/>
          </p:nvGrpSpPr>
          <p:grpSpPr>
            <a:xfrm>
              <a:off x="88900" y="0"/>
              <a:ext cx="1304926" cy="1225551"/>
              <a:chOff x="0" y="0"/>
              <a:chExt cx="1304925" cy="1225550"/>
            </a:xfrm>
          </p:grpSpPr>
          <p:sp>
            <p:nvSpPr>
              <p:cNvPr id="4258" name="AutoShape 7"/>
              <p:cNvSpPr/>
              <p:nvPr/>
            </p:nvSpPr>
            <p:spPr>
              <a:xfrm>
                <a:off x="0" y="0"/>
                <a:ext cx="1304925"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99" y="21600"/>
                    </a:lnTo>
                    <a:lnTo>
                      <a:pt x="21600" y="0"/>
                    </a:lnTo>
                    <a:close/>
                  </a:path>
                </a:pathLst>
              </a:custGeom>
              <a:blipFill rotWithShape="1">
                <a:blip r:embed="rId2" cstate="print"/>
                <a:srcRect/>
                <a:tile tx="0" ty="0" sx="100000" sy="100000" flip="none" algn="tl"/>
              </a:blipFill>
              <a:ln w="12700" cap="sq">
                <a:solidFill>
                  <a:srgbClr val="006633"/>
                </a:solidFill>
                <a:prstDash val="solid"/>
                <a:miter lim="8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59" name="Freeform 8"/>
              <p:cNvSpPr/>
              <p:nvPr/>
            </p:nvSpPr>
            <p:spPr>
              <a:xfrm>
                <a:off x="0" y="0"/>
                <a:ext cx="652463"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60" name="Freeform 9"/>
              <p:cNvSpPr/>
              <p:nvPr/>
            </p:nvSpPr>
            <p:spPr>
              <a:xfrm>
                <a:off x="0" y="0"/>
                <a:ext cx="1304926" cy="120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sp>
            <p:nvSpPr>
              <p:cNvPr id="4261" name="Freeform 10"/>
              <p:cNvSpPr/>
              <p:nvPr/>
            </p:nvSpPr>
            <p:spPr>
              <a:xfrm>
                <a:off x="652462" y="0"/>
                <a:ext cx="652464" cy="1225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63" name="Rectangle 11"/>
            <p:cNvSpPr/>
            <p:nvPr/>
          </p:nvSpPr>
          <p:spPr>
            <a:xfrm>
              <a:off x="0" y="742950"/>
              <a:ext cx="1522413" cy="173038"/>
            </a:xfrm>
            <a:prstGeom prst="rect">
              <a:avLst/>
            </a:prstGeom>
            <a:gradFill flip="none" rotWithShape="1">
              <a:gsLst>
                <a:gs pos="0">
                  <a:srgbClr val="000000"/>
                </a:gs>
                <a:gs pos="50000">
                  <a:srgbClr val="71BB96"/>
                </a:gs>
                <a:gs pos="100000">
                  <a:srgbClr val="000000"/>
                </a:gs>
              </a:gsLst>
              <a:lin ang="0" scaled="0"/>
            </a:gradFill>
            <a:ln w="12700" cap="flat">
              <a:noFill/>
              <a:miter lim="400000"/>
            </a:ln>
            <a:effectLst/>
          </p:spPr>
          <p:txBody>
            <a:bodyPr wrap="square" lIns="45719" tIns="45719" rIns="45719" bIns="45719" numCol="1" anchor="t">
              <a:noAutofit/>
            </a:bodyPr>
            <a:lstStyle/>
            <a:p>
              <a:pPr algn="l">
                <a:defRPr b="0">
                  <a:solidFill>
                    <a:srgbClr val="EAEAEA"/>
                  </a:solidFill>
                  <a:latin typeface="Arial"/>
                  <a:ea typeface="Arial"/>
                  <a:cs typeface="Arial"/>
                  <a:sym typeface="Arial"/>
                </a:defRPr>
              </a:pPr>
              <a:endParaRPr/>
            </a:p>
          </p:txBody>
        </p:sp>
      </p:grpSp>
      <p:sp>
        <p:nvSpPr>
          <p:cNvPr id="4265" name="Title Text"/>
          <p:cNvSpPr txBox="1">
            <a:spLocks noGrp="1"/>
          </p:cNvSpPr>
          <p:nvPr>
            <p:ph type="title"/>
          </p:nvPr>
        </p:nvSpPr>
        <p:spPr>
          <a:xfrm>
            <a:off x="1792288" y="4800600"/>
            <a:ext cx="5486401" cy="566738"/>
          </a:xfrm>
          <a:prstGeom prst="rect">
            <a:avLst/>
          </a:prstGeom>
        </p:spPr>
        <p:txBody>
          <a:bodyPr lIns="46037" tIns="46037" rIns="46037" bIns="46037"/>
          <a:lstStyle>
            <a:lvl1pPr>
              <a:defRPr sz="2000" b="1">
                <a:solidFill>
                  <a:srgbClr val="FFFFCC"/>
                </a:solidFill>
              </a:defRPr>
            </a:lvl1pPr>
          </a:lstStyle>
          <a:p>
            <a:r>
              <a:t>Title Text</a:t>
            </a:r>
          </a:p>
        </p:txBody>
      </p:sp>
      <p:sp>
        <p:nvSpPr>
          <p:cNvPr id="42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267"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4268" name="Slide Number"/>
          <p:cNvSpPr txBox="1">
            <a:spLocks noGrp="1"/>
          </p:cNvSpPr>
          <p:nvPr>
            <p:ph type="sldNum" sz="quarter" idx="2"/>
          </p:nvPr>
        </p:nvSpPr>
        <p:spPr>
          <a:xfrm>
            <a:off x="8175624" y="6483951"/>
            <a:ext cx="282577" cy="287723"/>
          </a:xfrm>
          <a:prstGeom prst="rect">
            <a:avLst/>
          </a:prstGeom>
        </p:spPr>
        <p:txBody>
          <a:bodyPr lIns="46037" tIns="46037" rIns="46037" bIns="46037" anchor="ctr"/>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02233963"/>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23_Title Slide">
    <p:bg>
      <p:bgPr>
        <a:solidFill>
          <a:schemeClr val="accent3">
            <a:lumOff val="44000"/>
          </a:schemeClr>
        </a:solidFill>
        <a:effectLst/>
      </p:bgPr>
    </p:bg>
    <p:spTree>
      <p:nvGrpSpPr>
        <p:cNvPr id="1" name=""/>
        <p:cNvGrpSpPr/>
        <p:nvPr/>
      </p:nvGrpSpPr>
      <p:grpSpPr>
        <a:xfrm>
          <a:off x="0" y="0"/>
          <a:ext cx="0" cy="0"/>
          <a:chOff x="0" y="0"/>
          <a:chExt cx="0" cy="0"/>
        </a:xfrm>
      </p:grpSpPr>
      <p:grpSp>
        <p:nvGrpSpPr>
          <p:cNvPr id="4280" name="Group 6"/>
          <p:cNvGrpSpPr/>
          <p:nvPr/>
        </p:nvGrpSpPr>
        <p:grpSpPr>
          <a:xfrm>
            <a:off x="0" y="914400"/>
            <a:ext cx="8686800" cy="2514600"/>
            <a:chOff x="0" y="0"/>
            <a:chExt cx="8686800" cy="2514600"/>
          </a:xfrm>
        </p:grpSpPr>
        <p:sp>
          <p:nvSpPr>
            <p:cNvPr id="427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27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7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7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27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281" name="Title Text"/>
          <p:cNvSpPr txBox="1">
            <a:spLocks noGrp="1"/>
          </p:cNvSpPr>
          <p:nvPr>
            <p:ph type="title"/>
          </p:nvPr>
        </p:nvSpPr>
        <p:spPr>
          <a:xfrm>
            <a:off x="685800" y="2130425"/>
            <a:ext cx="7772400" cy="1470025"/>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2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292929"/>
                </a:solidFill>
                <a:latin typeface="Arial"/>
                <a:ea typeface="Arial"/>
                <a:cs typeface="Arial"/>
                <a:sym typeface="Arial"/>
              </a:defRPr>
            </a:lvl1pPr>
            <a:lvl2pPr marL="0" indent="457200" algn="ctr">
              <a:buSzTx/>
              <a:buNone/>
              <a:defRPr>
                <a:solidFill>
                  <a:srgbClr val="292929"/>
                </a:solidFill>
                <a:latin typeface="Arial"/>
                <a:ea typeface="Arial"/>
                <a:cs typeface="Arial"/>
                <a:sym typeface="Arial"/>
              </a:defRPr>
            </a:lvl2pPr>
            <a:lvl3pPr marL="0" indent="914400" algn="ctr">
              <a:buSzTx/>
              <a:buNone/>
              <a:defRPr>
                <a:solidFill>
                  <a:srgbClr val="292929"/>
                </a:solidFill>
                <a:latin typeface="Arial"/>
                <a:ea typeface="Arial"/>
                <a:cs typeface="Arial"/>
                <a:sym typeface="Arial"/>
              </a:defRPr>
            </a:lvl3pPr>
            <a:lvl4pPr marL="0" indent="1371600" algn="ctr">
              <a:buSzTx/>
              <a:buNone/>
              <a:defRPr>
                <a:solidFill>
                  <a:srgbClr val="292929"/>
                </a:solidFill>
                <a:latin typeface="Arial"/>
                <a:ea typeface="Arial"/>
                <a:cs typeface="Arial"/>
                <a:sym typeface="Arial"/>
              </a:defRPr>
            </a:lvl4pPr>
            <a:lvl5pPr marL="0" indent="1828800" algn="ctr">
              <a:buSzTx/>
              <a:buNone/>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8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881502719"/>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4295" name="Group 6"/>
          <p:cNvGrpSpPr/>
          <p:nvPr/>
        </p:nvGrpSpPr>
        <p:grpSpPr>
          <a:xfrm>
            <a:off x="0" y="914400"/>
            <a:ext cx="8686800" cy="2514600"/>
            <a:chOff x="0" y="0"/>
            <a:chExt cx="8686800" cy="2514600"/>
          </a:xfrm>
        </p:grpSpPr>
        <p:sp>
          <p:nvSpPr>
            <p:cNvPr id="4290"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291"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92"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293"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294"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296"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297" name="Body Level One…"/>
          <p:cNvSpPr txBox="1">
            <a:spLocks noGrp="1"/>
          </p:cNvSpPr>
          <p:nvPr>
            <p:ph type="body" idx="1"/>
          </p:nvPr>
        </p:nvSpPr>
        <p:spPr>
          <a:xfrm>
            <a:off x="949325" y="1981200"/>
            <a:ext cx="7661275" cy="4114800"/>
          </a:xfrm>
          <a:prstGeom prst="rect">
            <a:avLst/>
          </a:prstGeom>
        </p:spPr>
        <p:txBody>
          <a:bodyPr>
            <a:normAutofit/>
          </a:bodyPr>
          <a:lstStyle>
            <a:lvl1pPr marL="447675" indent="-447675">
              <a:buClr>
                <a:srgbClr val="CC9900"/>
              </a:buClr>
              <a:buSzPct val="70000"/>
              <a:buChar char="■"/>
              <a:defRPr>
                <a:solidFill>
                  <a:srgbClr val="292929"/>
                </a:solidFill>
                <a:latin typeface="Arial"/>
                <a:ea typeface="Arial"/>
                <a:cs typeface="Arial"/>
                <a:sym typeface="Arial"/>
              </a:defRPr>
            </a:lvl1pPr>
            <a:lvl2pPr marL="951819" indent="-502557">
              <a:buClr>
                <a:srgbClr val="CC9900"/>
              </a:buClr>
              <a:buSzPct val="65000"/>
              <a:buChar char="○"/>
              <a:defRPr>
                <a:solidFill>
                  <a:srgbClr val="292929"/>
                </a:solidFill>
                <a:latin typeface="Arial"/>
                <a:ea typeface="Arial"/>
                <a:cs typeface="Arial"/>
                <a:sym typeface="Arial"/>
              </a:defRPr>
            </a:lvl2pPr>
            <a:lvl3pPr marL="1428221" indent="-537633">
              <a:buClr>
                <a:srgbClr val="CC9900"/>
              </a:buClr>
              <a:buSzPct val="70000"/>
              <a:buChar char="■"/>
              <a:defRPr>
                <a:solidFill>
                  <a:srgbClr val="292929"/>
                </a:solidFill>
                <a:latin typeface="Arial"/>
                <a:ea typeface="Arial"/>
                <a:cs typeface="Arial"/>
                <a:sym typeface="Arial"/>
              </a:defRPr>
            </a:lvl3pPr>
            <a:lvl4pPr marL="1912620" indent="-617220">
              <a:buClr>
                <a:srgbClr val="CC9900"/>
              </a:buClr>
              <a:buSzPct val="75000"/>
              <a:buChar char="○"/>
              <a:defRPr>
                <a:solidFill>
                  <a:srgbClr val="292929"/>
                </a:solidFill>
                <a:latin typeface="Arial"/>
                <a:ea typeface="Arial"/>
                <a:cs typeface="Arial"/>
                <a:sym typeface="Arial"/>
              </a:defRPr>
            </a:lvl4pPr>
            <a:lvl5pPr marL="2302510" indent="-619760">
              <a:buClr>
                <a:srgbClr val="CC9900"/>
              </a:buClr>
              <a:buSzPct val="70000"/>
              <a:buChar char="■"/>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9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685046600"/>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grpSp>
        <p:nvGrpSpPr>
          <p:cNvPr id="4310" name="Group 6"/>
          <p:cNvGrpSpPr/>
          <p:nvPr/>
        </p:nvGrpSpPr>
        <p:grpSpPr>
          <a:xfrm>
            <a:off x="0" y="914400"/>
            <a:ext cx="8686800" cy="2514600"/>
            <a:chOff x="0" y="0"/>
            <a:chExt cx="8686800" cy="2514600"/>
          </a:xfrm>
        </p:grpSpPr>
        <p:sp>
          <p:nvSpPr>
            <p:cNvPr id="430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0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0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0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0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1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31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292929"/>
                </a:solidFill>
                <a:latin typeface="Arial"/>
                <a:ea typeface="Arial"/>
                <a:cs typeface="Arial"/>
                <a:sym typeface="Arial"/>
              </a:defRPr>
            </a:lvl1pPr>
            <a:lvl2pPr marL="0" indent="457200">
              <a:spcBef>
                <a:spcPts val="400"/>
              </a:spcBef>
              <a:buSzTx/>
              <a:buNone/>
              <a:defRPr sz="2000">
                <a:solidFill>
                  <a:srgbClr val="292929"/>
                </a:solidFill>
                <a:latin typeface="Arial"/>
                <a:ea typeface="Arial"/>
                <a:cs typeface="Arial"/>
                <a:sym typeface="Arial"/>
              </a:defRPr>
            </a:lvl2pPr>
            <a:lvl3pPr marL="0" indent="914400">
              <a:spcBef>
                <a:spcPts val="400"/>
              </a:spcBef>
              <a:buSzTx/>
              <a:buNone/>
              <a:defRPr sz="2000">
                <a:solidFill>
                  <a:srgbClr val="292929"/>
                </a:solidFill>
                <a:latin typeface="Arial"/>
                <a:ea typeface="Arial"/>
                <a:cs typeface="Arial"/>
                <a:sym typeface="Arial"/>
              </a:defRPr>
            </a:lvl3pPr>
            <a:lvl4pPr marL="0" indent="1371600">
              <a:spcBef>
                <a:spcPts val="400"/>
              </a:spcBef>
              <a:buSzTx/>
              <a:buNone/>
              <a:defRPr sz="2000">
                <a:solidFill>
                  <a:srgbClr val="292929"/>
                </a:solidFill>
                <a:latin typeface="Arial"/>
                <a:ea typeface="Arial"/>
                <a:cs typeface="Arial"/>
                <a:sym typeface="Arial"/>
              </a:defRPr>
            </a:lvl4pPr>
            <a:lvl5pPr marL="0" indent="1828800">
              <a:spcBef>
                <a:spcPts val="400"/>
              </a:spcBef>
              <a:buSzTx/>
              <a:buNone/>
              <a:defRPr sz="20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1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3160698665"/>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grpSp>
        <p:nvGrpSpPr>
          <p:cNvPr id="4325" name="Group 6"/>
          <p:cNvGrpSpPr/>
          <p:nvPr/>
        </p:nvGrpSpPr>
        <p:grpSpPr>
          <a:xfrm>
            <a:off x="0" y="914400"/>
            <a:ext cx="8686800" cy="2514600"/>
            <a:chOff x="0" y="0"/>
            <a:chExt cx="8686800" cy="2514600"/>
          </a:xfrm>
        </p:grpSpPr>
        <p:sp>
          <p:nvSpPr>
            <p:cNvPr id="4320"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21"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22"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23"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24"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26"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27" name="Body Level One…"/>
          <p:cNvSpPr txBox="1">
            <a:spLocks noGrp="1"/>
          </p:cNvSpPr>
          <p:nvPr>
            <p:ph type="body" sz="half" idx="1"/>
          </p:nvPr>
        </p:nvSpPr>
        <p:spPr>
          <a:xfrm>
            <a:off x="949325" y="1981200"/>
            <a:ext cx="3754438" cy="4114800"/>
          </a:xfrm>
          <a:prstGeom prst="rect">
            <a:avLst/>
          </a:prstGeom>
        </p:spPr>
        <p:txBody>
          <a:bodyPr>
            <a:normAutofit/>
          </a:bodyPr>
          <a:lstStyle>
            <a:lvl1pPr marL="447675" indent="-447675">
              <a:spcBef>
                <a:spcPts val="600"/>
              </a:spcBef>
              <a:buClr>
                <a:srgbClr val="CC9900"/>
              </a:buClr>
              <a:buSzPct val="70000"/>
              <a:buChar char="■"/>
              <a:defRPr sz="2800">
                <a:solidFill>
                  <a:srgbClr val="292929"/>
                </a:solidFill>
                <a:latin typeface="Arial"/>
                <a:ea typeface="Arial"/>
                <a:cs typeface="Arial"/>
                <a:sym typeface="Arial"/>
              </a:defRPr>
            </a:lvl1pPr>
            <a:lvl2pPr marL="962289" indent="-513027">
              <a:spcBef>
                <a:spcPts val="600"/>
              </a:spcBef>
              <a:buClr>
                <a:srgbClr val="CC9900"/>
              </a:buClr>
              <a:buSzPct val="65000"/>
              <a:buChar char="○"/>
              <a:defRPr sz="2800">
                <a:solidFill>
                  <a:srgbClr val="292929"/>
                </a:solidFill>
                <a:latin typeface="Arial"/>
                <a:ea typeface="Arial"/>
                <a:cs typeface="Arial"/>
                <a:sym typeface="Arial"/>
              </a:defRPr>
            </a:lvl2pPr>
            <a:lvl3pPr marL="1455103" indent="-564515">
              <a:spcBef>
                <a:spcPts val="600"/>
              </a:spcBef>
              <a:buClr>
                <a:srgbClr val="CC9900"/>
              </a:buClr>
              <a:buSzPct val="70000"/>
              <a:buChar char="■"/>
              <a:defRPr sz="2800">
                <a:solidFill>
                  <a:srgbClr val="292929"/>
                </a:solidFill>
                <a:latin typeface="Arial"/>
                <a:ea typeface="Arial"/>
                <a:cs typeface="Arial"/>
                <a:sym typeface="Arial"/>
              </a:defRPr>
            </a:lvl3pPr>
            <a:lvl4pPr marL="1895475" indent="-600075">
              <a:spcBef>
                <a:spcPts val="600"/>
              </a:spcBef>
              <a:buClr>
                <a:srgbClr val="CC9900"/>
              </a:buClr>
              <a:buSzPct val="75000"/>
              <a:buChar char="○"/>
              <a:defRPr sz="2800">
                <a:solidFill>
                  <a:srgbClr val="292929"/>
                </a:solidFill>
                <a:latin typeface="Arial"/>
                <a:ea typeface="Arial"/>
                <a:cs typeface="Arial"/>
                <a:sym typeface="Arial"/>
              </a:defRPr>
            </a:lvl4pPr>
            <a:lvl5pPr marL="2285294" indent="-602544">
              <a:spcBef>
                <a:spcPts val="600"/>
              </a:spcBef>
              <a:buClr>
                <a:srgbClr val="CC9900"/>
              </a:buClr>
              <a:buSzPct val="70000"/>
              <a:buChar char="■"/>
              <a:defRPr sz="28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2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82587655"/>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40" name="Group 6"/>
          <p:cNvGrpSpPr/>
          <p:nvPr/>
        </p:nvGrpSpPr>
        <p:grpSpPr>
          <a:xfrm>
            <a:off x="0" y="914400"/>
            <a:ext cx="8686800" cy="2514600"/>
            <a:chOff x="0" y="0"/>
            <a:chExt cx="8686800" cy="2514600"/>
          </a:xfrm>
        </p:grpSpPr>
        <p:sp>
          <p:nvSpPr>
            <p:cNvPr id="433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3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3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3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3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41" name="Title Text"/>
          <p:cNvSpPr txBox="1">
            <a:spLocks noGrp="1"/>
          </p:cNvSpPr>
          <p:nvPr>
            <p:ph type="title"/>
          </p:nvPr>
        </p:nvSpPr>
        <p:spPr>
          <a:xfrm>
            <a:off x="457200" y="274638"/>
            <a:ext cx="8229600" cy="1143001"/>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4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292929"/>
                </a:solidFill>
                <a:latin typeface="Arial"/>
                <a:ea typeface="Arial"/>
                <a:cs typeface="Arial"/>
                <a:sym typeface="Arial"/>
              </a:defRPr>
            </a:lvl1pPr>
            <a:lvl2pPr marL="0" indent="457200">
              <a:spcBef>
                <a:spcPts val="500"/>
              </a:spcBef>
              <a:buSzTx/>
              <a:buNone/>
              <a:defRPr sz="2400" b="1">
                <a:solidFill>
                  <a:srgbClr val="292929"/>
                </a:solidFill>
                <a:latin typeface="Arial"/>
                <a:ea typeface="Arial"/>
                <a:cs typeface="Arial"/>
                <a:sym typeface="Arial"/>
              </a:defRPr>
            </a:lvl2pPr>
            <a:lvl3pPr marL="0" indent="914400">
              <a:spcBef>
                <a:spcPts val="500"/>
              </a:spcBef>
              <a:buSzTx/>
              <a:buNone/>
              <a:defRPr sz="2400" b="1">
                <a:solidFill>
                  <a:srgbClr val="292929"/>
                </a:solidFill>
                <a:latin typeface="Arial"/>
                <a:ea typeface="Arial"/>
                <a:cs typeface="Arial"/>
                <a:sym typeface="Arial"/>
              </a:defRPr>
            </a:lvl3pPr>
            <a:lvl4pPr marL="0" indent="1371600">
              <a:spcBef>
                <a:spcPts val="500"/>
              </a:spcBef>
              <a:buSzTx/>
              <a:buNone/>
              <a:defRPr sz="2400" b="1">
                <a:solidFill>
                  <a:srgbClr val="292929"/>
                </a:solidFill>
                <a:latin typeface="Arial"/>
                <a:ea typeface="Arial"/>
                <a:cs typeface="Arial"/>
                <a:sym typeface="Arial"/>
              </a:defRPr>
            </a:lvl4pPr>
            <a:lvl5pPr marL="0" indent="1828800">
              <a:spcBef>
                <a:spcPts val="500"/>
              </a:spcBef>
              <a:buSzTx/>
              <a:buNone/>
              <a:defRPr sz="2400" b="1">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4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292929"/>
                </a:solidFill>
                <a:latin typeface="Arial"/>
                <a:ea typeface="Arial"/>
                <a:cs typeface="Arial"/>
                <a:sym typeface="Arial"/>
              </a:defRPr>
            </a:pPr>
            <a:endParaRPr/>
          </a:p>
        </p:txBody>
      </p:sp>
      <p:sp>
        <p:nvSpPr>
          <p:cNvPr id="4344"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956216459"/>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15_Title Only">
    <p:bg>
      <p:bgPr>
        <a:solidFill>
          <a:schemeClr val="accent3">
            <a:lumOff val="44000"/>
          </a:schemeClr>
        </a:solidFill>
        <a:effectLst/>
      </p:bgPr>
    </p:bg>
    <p:spTree>
      <p:nvGrpSpPr>
        <p:cNvPr id="1" name=""/>
        <p:cNvGrpSpPr/>
        <p:nvPr/>
      </p:nvGrpSpPr>
      <p:grpSpPr>
        <a:xfrm>
          <a:off x="0" y="0"/>
          <a:ext cx="0" cy="0"/>
          <a:chOff x="0" y="0"/>
          <a:chExt cx="0" cy="0"/>
        </a:xfrm>
      </p:grpSpPr>
      <p:grpSp>
        <p:nvGrpSpPr>
          <p:cNvPr id="4356" name="Group 6"/>
          <p:cNvGrpSpPr/>
          <p:nvPr/>
        </p:nvGrpSpPr>
        <p:grpSpPr>
          <a:xfrm>
            <a:off x="0" y="914400"/>
            <a:ext cx="8686800" cy="2514600"/>
            <a:chOff x="0" y="0"/>
            <a:chExt cx="8686800" cy="2514600"/>
          </a:xfrm>
        </p:grpSpPr>
        <p:sp>
          <p:nvSpPr>
            <p:cNvPr id="4351"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52"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53"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54"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55"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57" name="Title Text"/>
          <p:cNvSpPr txBox="1">
            <a:spLocks noGrp="1"/>
          </p:cNvSpPr>
          <p:nvPr>
            <p:ph type="title"/>
          </p:nvPr>
        </p:nvSpPr>
        <p:spPr>
          <a:xfrm>
            <a:off x="931862" y="96838"/>
            <a:ext cx="7158038" cy="1412876"/>
          </a:xfrm>
          <a:prstGeom prst="rect">
            <a:avLst/>
          </a:prstGeom>
        </p:spPr>
        <p:txBody>
          <a:bodyPr/>
          <a:lstStyle>
            <a:lvl1pPr>
              <a:defRPr sz="4000">
                <a:solidFill>
                  <a:srgbClr val="000000"/>
                </a:solidFill>
                <a:latin typeface="Arial"/>
                <a:ea typeface="Arial"/>
                <a:cs typeface="Arial"/>
                <a:sym typeface="Arial"/>
              </a:defRPr>
            </a:lvl1pPr>
          </a:lstStyle>
          <a:p>
            <a:r>
              <a:t>Title Text</a:t>
            </a:r>
          </a:p>
        </p:txBody>
      </p:sp>
      <p:sp>
        <p:nvSpPr>
          <p:cNvPr id="4358"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33179814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0603809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21_Blank">
    <p:bg>
      <p:bgPr>
        <a:solidFill>
          <a:schemeClr val="accent3">
            <a:lumOff val="44000"/>
          </a:schemeClr>
        </a:solidFill>
        <a:effectLst/>
      </p:bgPr>
    </p:bg>
    <p:spTree>
      <p:nvGrpSpPr>
        <p:cNvPr id="1" name=""/>
        <p:cNvGrpSpPr/>
        <p:nvPr/>
      </p:nvGrpSpPr>
      <p:grpSpPr>
        <a:xfrm>
          <a:off x="0" y="0"/>
          <a:ext cx="0" cy="0"/>
          <a:chOff x="0" y="0"/>
          <a:chExt cx="0" cy="0"/>
        </a:xfrm>
      </p:grpSpPr>
      <p:grpSp>
        <p:nvGrpSpPr>
          <p:cNvPr id="4370" name="Group 6"/>
          <p:cNvGrpSpPr/>
          <p:nvPr/>
        </p:nvGrpSpPr>
        <p:grpSpPr>
          <a:xfrm>
            <a:off x="0" y="914400"/>
            <a:ext cx="8686800" cy="2514600"/>
            <a:chOff x="0" y="0"/>
            <a:chExt cx="8686800" cy="2514600"/>
          </a:xfrm>
        </p:grpSpPr>
        <p:sp>
          <p:nvSpPr>
            <p:cNvPr id="4365"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66"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67"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68"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69"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71"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903930841"/>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83" name="Group 6"/>
          <p:cNvGrpSpPr/>
          <p:nvPr/>
        </p:nvGrpSpPr>
        <p:grpSpPr>
          <a:xfrm>
            <a:off x="0" y="914400"/>
            <a:ext cx="8686800" cy="2514600"/>
            <a:chOff x="0" y="0"/>
            <a:chExt cx="8686800" cy="2514600"/>
          </a:xfrm>
        </p:grpSpPr>
        <p:sp>
          <p:nvSpPr>
            <p:cNvPr id="4378"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79"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80"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81"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82"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38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385" name="Body Level One…"/>
          <p:cNvSpPr txBox="1">
            <a:spLocks noGrp="1"/>
          </p:cNvSpPr>
          <p:nvPr>
            <p:ph type="body" idx="1"/>
          </p:nvPr>
        </p:nvSpPr>
        <p:spPr>
          <a:xfrm>
            <a:off x="3575050" y="273050"/>
            <a:ext cx="5111750" cy="5853113"/>
          </a:xfrm>
          <a:prstGeom prst="rect">
            <a:avLst/>
          </a:prstGeom>
        </p:spPr>
        <p:txBody>
          <a:bodyPr>
            <a:normAutofit/>
          </a:bodyPr>
          <a:lstStyle>
            <a:lvl1pPr marL="447675" indent="-447675">
              <a:buClr>
                <a:srgbClr val="CC9900"/>
              </a:buClr>
              <a:buSzPct val="70000"/>
              <a:buChar char="■"/>
              <a:defRPr>
                <a:solidFill>
                  <a:srgbClr val="292929"/>
                </a:solidFill>
                <a:latin typeface="Arial"/>
                <a:ea typeface="Arial"/>
                <a:cs typeface="Arial"/>
                <a:sym typeface="Arial"/>
              </a:defRPr>
            </a:lvl1pPr>
            <a:lvl2pPr marL="951819" indent="-502557">
              <a:buClr>
                <a:srgbClr val="CC9900"/>
              </a:buClr>
              <a:buSzPct val="65000"/>
              <a:buChar char="○"/>
              <a:defRPr>
                <a:solidFill>
                  <a:srgbClr val="292929"/>
                </a:solidFill>
                <a:latin typeface="Arial"/>
                <a:ea typeface="Arial"/>
                <a:cs typeface="Arial"/>
                <a:sym typeface="Arial"/>
              </a:defRPr>
            </a:lvl2pPr>
            <a:lvl3pPr marL="1428221" indent="-537633">
              <a:buClr>
                <a:srgbClr val="CC9900"/>
              </a:buClr>
              <a:buSzPct val="70000"/>
              <a:buChar char="■"/>
              <a:defRPr>
                <a:solidFill>
                  <a:srgbClr val="292929"/>
                </a:solidFill>
                <a:latin typeface="Arial"/>
                <a:ea typeface="Arial"/>
                <a:cs typeface="Arial"/>
                <a:sym typeface="Arial"/>
              </a:defRPr>
            </a:lvl3pPr>
            <a:lvl4pPr marL="1912620" indent="-617220">
              <a:buClr>
                <a:srgbClr val="CC9900"/>
              </a:buClr>
              <a:buSzPct val="75000"/>
              <a:buChar char="○"/>
              <a:defRPr>
                <a:solidFill>
                  <a:srgbClr val="292929"/>
                </a:solidFill>
                <a:latin typeface="Arial"/>
                <a:ea typeface="Arial"/>
                <a:cs typeface="Arial"/>
                <a:sym typeface="Arial"/>
              </a:defRPr>
            </a:lvl4pPr>
            <a:lvl5pPr marL="2302510" indent="-619760">
              <a:buClr>
                <a:srgbClr val="CC9900"/>
              </a:buClr>
              <a:buSzPct val="70000"/>
              <a:buChar char="■"/>
              <a:defRPr>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292929"/>
                </a:solidFill>
                <a:latin typeface="Arial"/>
                <a:ea typeface="Arial"/>
                <a:cs typeface="Arial"/>
                <a:sym typeface="Arial"/>
              </a:defRPr>
            </a:pPr>
            <a:endParaRPr/>
          </a:p>
        </p:txBody>
      </p:sp>
      <p:sp>
        <p:nvSpPr>
          <p:cNvPr id="4387"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04807711"/>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grpSp>
        <p:nvGrpSpPr>
          <p:cNvPr id="4399" name="Group 6"/>
          <p:cNvGrpSpPr/>
          <p:nvPr/>
        </p:nvGrpSpPr>
        <p:grpSpPr>
          <a:xfrm>
            <a:off x="0" y="914400"/>
            <a:ext cx="8686800" cy="2514600"/>
            <a:chOff x="0" y="0"/>
            <a:chExt cx="8686800" cy="2514600"/>
          </a:xfrm>
        </p:grpSpPr>
        <p:sp>
          <p:nvSpPr>
            <p:cNvPr id="4394" name="Oval 7"/>
            <p:cNvSpPr/>
            <p:nvPr/>
          </p:nvSpPr>
          <p:spPr>
            <a:xfrm>
              <a:off x="228600" y="0"/>
              <a:ext cx="2514600" cy="2514600"/>
            </a:xfrm>
            <a:prstGeom prst="ellipse">
              <a:avLst/>
            </a:prstGeom>
            <a:noFill/>
            <a:ln w="12700" cap="flat">
              <a:solidFill>
                <a:srgbClr val="CC9900"/>
              </a:solidFill>
              <a:prstDash val="solid"/>
              <a:round/>
            </a:ln>
            <a:effectLst/>
          </p:spPr>
          <p:txBody>
            <a:bodyPr wrap="square" lIns="45719" tIns="45719" rIns="45719" bIns="45719" numCol="1" anchor="ctr">
              <a:noAutofit/>
            </a:bodyPr>
            <a:lstStyle/>
            <a:p>
              <a:pPr>
                <a:defRPr sz="1800" b="0">
                  <a:solidFill>
                    <a:srgbClr val="292929"/>
                  </a:solidFill>
                  <a:latin typeface="Arial"/>
                  <a:ea typeface="Arial"/>
                  <a:cs typeface="Arial"/>
                  <a:sym typeface="Arial"/>
                </a:defRPr>
              </a:pPr>
              <a:endParaRPr/>
            </a:p>
          </p:txBody>
        </p:sp>
        <p:sp>
          <p:nvSpPr>
            <p:cNvPr id="4395" name="Rectangle 8"/>
            <p:cNvSpPr/>
            <p:nvPr/>
          </p:nvSpPr>
          <p:spPr>
            <a:xfrm>
              <a:off x="0" y="762000"/>
              <a:ext cx="4724400" cy="1143000"/>
            </a:xfrm>
            <a:prstGeom prst="rect">
              <a:avLst/>
            </a:prstGeom>
            <a:solidFill>
              <a:srgbClr val="CCCC99"/>
            </a:soli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96" name="Rectangle 9"/>
            <p:cNvSpPr/>
            <p:nvPr/>
          </p:nvSpPr>
          <p:spPr>
            <a:xfrm>
              <a:off x="3962400" y="762000"/>
              <a:ext cx="4724400" cy="1143000"/>
            </a:xfrm>
            <a:prstGeom prst="rect">
              <a:avLst/>
            </a:prstGeom>
            <a:gradFill flip="none" rotWithShape="1">
              <a:gsLst>
                <a:gs pos="0">
                  <a:srgbClr val="CCCC99"/>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pPr>
                <a:defRPr b="0">
                  <a:solidFill>
                    <a:srgbClr val="292929"/>
                  </a:solidFill>
                </a:defRPr>
              </a:pPr>
              <a:endParaRPr/>
            </a:p>
          </p:txBody>
        </p:sp>
        <p:sp>
          <p:nvSpPr>
            <p:cNvPr id="4397" name="Freeform 10"/>
            <p:cNvSpPr/>
            <p:nvPr/>
          </p:nvSpPr>
          <p:spPr>
            <a:xfrm>
              <a:off x="609600" y="609599"/>
              <a:ext cx="228600" cy="14493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76200" cap="flat">
              <a:solidFill>
                <a:srgbClr val="0000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sp>
          <p:nvSpPr>
            <p:cNvPr id="4398" name="Freeform 11"/>
            <p:cNvSpPr/>
            <p:nvPr/>
          </p:nvSpPr>
          <p:spPr>
            <a:xfrm>
              <a:off x="7848600" y="295274"/>
              <a:ext cx="261938" cy="137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76200" cap="flat">
              <a:solidFill>
                <a:srgbClr val="CC9900"/>
              </a:solidFill>
              <a:prstDash val="solid"/>
              <a:miter lim="800000"/>
            </a:ln>
            <a:effectLst/>
          </p:spPr>
          <p:txBody>
            <a:bodyPr wrap="square" lIns="45719" tIns="45719" rIns="45719" bIns="45719" numCol="1" anchor="t">
              <a:noAutofit/>
            </a:bodyPr>
            <a:lstStyle/>
            <a:p>
              <a:pPr algn="l">
                <a:defRPr b="0">
                  <a:solidFill>
                    <a:srgbClr val="292929"/>
                  </a:solidFill>
                  <a:latin typeface="Arial"/>
                  <a:ea typeface="Arial"/>
                  <a:cs typeface="Arial"/>
                  <a:sym typeface="Arial"/>
                </a:defRPr>
              </a:pPr>
              <a:endParaRPr/>
            </a:p>
          </p:txBody>
        </p:sp>
      </p:grpSp>
      <p:sp>
        <p:nvSpPr>
          <p:cNvPr id="440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0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40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292929"/>
                </a:solidFill>
                <a:latin typeface="Arial"/>
                <a:ea typeface="Arial"/>
                <a:cs typeface="Arial"/>
                <a:sym typeface="Arial"/>
              </a:defRPr>
            </a:lvl1pPr>
            <a:lvl2pPr marL="0" indent="457200">
              <a:spcBef>
                <a:spcPts val="300"/>
              </a:spcBef>
              <a:buSzTx/>
              <a:buNone/>
              <a:defRPr sz="1400">
                <a:solidFill>
                  <a:srgbClr val="292929"/>
                </a:solidFill>
                <a:latin typeface="Arial"/>
                <a:ea typeface="Arial"/>
                <a:cs typeface="Arial"/>
                <a:sym typeface="Arial"/>
              </a:defRPr>
            </a:lvl2pPr>
            <a:lvl3pPr marL="0" indent="914400">
              <a:spcBef>
                <a:spcPts val="300"/>
              </a:spcBef>
              <a:buSzTx/>
              <a:buNone/>
              <a:defRPr sz="1400">
                <a:solidFill>
                  <a:srgbClr val="292929"/>
                </a:solidFill>
                <a:latin typeface="Arial"/>
                <a:ea typeface="Arial"/>
                <a:cs typeface="Arial"/>
                <a:sym typeface="Arial"/>
              </a:defRPr>
            </a:lvl3pPr>
            <a:lvl4pPr marL="0" indent="1371600">
              <a:spcBef>
                <a:spcPts val="300"/>
              </a:spcBef>
              <a:buSzTx/>
              <a:buNone/>
              <a:defRPr sz="1400">
                <a:solidFill>
                  <a:srgbClr val="292929"/>
                </a:solidFill>
                <a:latin typeface="Arial"/>
                <a:ea typeface="Arial"/>
                <a:cs typeface="Arial"/>
                <a:sym typeface="Arial"/>
              </a:defRPr>
            </a:lvl4pPr>
            <a:lvl5pPr marL="0" indent="1828800">
              <a:spcBef>
                <a:spcPts val="300"/>
              </a:spcBef>
              <a:buSzTx/>
              <a:buNone/>
              <a:defRPr sz="1400">
                <a:solidFill>
                  <a:srgbClr val="29292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03" name="Slide Number"/>
          <p:cNvSpPr txBox="1">
            <a:spLocks noGrp="1"/>
          </p:cNvSpPr>
          <p:nvPr>
            <p:ph type="sldNum" sz="quarter" idx="2"/>
          </p:nvPr>
        </p:nvSpPr>
        <p:spPr>
          <a:xfrm>
            <a:off x="8212797" y="6248400"/>
            <a:ext cx="245404" cy="226986"/>
          </a:xfrm>
          <a:prstGeom prst="rect">
            <a:avLst/>
          </a:prstGeom>
        </p:spPr>
        <p:txBody>
          <a:bodyPr anchor="t"/>
          <a:lstStyle>
            <a:lvl1pPr algn="r">
              <a:defRPr sz="1000" b="1">
                <a:solidFill>
                  <a:srgbClr val="292929"/>
                </a:solidFill>
              </a:defRPr>
            </a:lvl1pPr>
          </a:lstStyle>
          <a:p>
            <a:fld id="{86CB4B4D-7CA3-9044-876B-883B54F8677D}" type="slidenum">
              <a:rPr/>
              <a:pPr/>
              <a:t>‹#›</a:t>
            </a:fld>
            <a:endParaRPr/>
          </a:p>
        </p:txBody>
      </p:sp>
    </p:spTree>
    <p:extLst>
      <p:ext uri="{BB962C8B-B14F-4D97-AF65-F5344CB8AC3E}">
        <p14:creationId xmlns:p14="http://schemas.microsoft.com/office/powerpoint/2010/main" val="2626648244"/>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2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41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19065809"/>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4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2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87906804"/>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42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4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43409683"/>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43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35093493"/>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44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4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45779985"/>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45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45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18061824"/>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446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3233121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126803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47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7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47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63979286"/>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48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4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4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27257188"/>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25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91" name="Title Text"/>
          <p:cNvSpPr txBox="1">
            <a:spLocks noGrp="1"/>
          </p:cNvSpPr>
          <p:nvPr>
            <p:ph type="title"/>
          </p:nvPr>
        </p:nvSpPr>
        <p:spPr>
          <a:xfrm>
            <a:off x="685800" y="2130425"/>
            <a:ext cx="7772400" cy="1470025"/>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492" name="Body Level One…"/>
          <p:cNvSpPr txBox="1">
            <a:spLocks noGrp="1"/>
          </p:cNvSpPr>
          <p:nvPr>
            <p:ph type="body" sz="quarter" idx="1"/>
          </p:nvPr>
        </p:nvSpPr>
        <p:spPr>
          <a:xfrm>
            <a:off x="1371600" y="3886200"/>
            <a:ext cx="6400800" cy="1752600"/>
          </a:xfrm>
          <a:prstGeom prst="rect">
            <a:avLst/>
          </a:prstGeom>
          <a:effectLst>
            <a:outerShdw dist="35921"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marL="0" indent="457200" algn="ctr">
              <a:buSzTx/>
              <a:buNone/>
              <a:defRPr>
                <a:solidFill>
                  <a:srgbClr val="FFFF66"/>
                </a:solidFill>
                <a:latin typeface="Trebuchet MS"/>
                <a:ea typeface="Trebuchet MS"/>
                <a:cs typeface="Trebuchet MS"/>
                <a:sym typeface="Trebuchet MS"/>
              </a:defRPr>
            </a:lvl2pPr>
            <a:lvl3pPr marL="0" indent="914400" algn="ctr">
              <a:buSzTx/>
              <a:buNone/>
              <a:defRPr>
                <a:solidFill>
                  <a:srgbClr val="FFFF66"/>
                </a:solidFill>
                <a:latin typeface="Trebuchet MS"/>
                <a:ea typeface="Trebuchet MS"/>
                <a:cs typeface="Trebuchet MS"/>
                <a:sym typeface="Trebuchet MS"/>
              </a:defRPr>
            </a:lvl3pPr>
            <a:lvl4pPr marL="0" indent="1371600" algn="ctr">
              <a:buSzTx/>
              <a:buNone/>
              <a:defRPr>
                <a:solidFill>
                  <a:srgbClr val="FFFF66"/>
                </a:solidFill>
                <a:latin typeface="Trebuchet MS"/>
                <a:ea typeface="Trebuchet MS"/>
                <a:cs typeface="Trebuchet MS"/>
                <a:sym typeface="Trebuchet MS"/>
              </a:defRPr>
            </a:lvl4pPr>
            <a:lvl5pPr marL="0" indent="1828800" algn="ctr">
              <a:buSzTx/>
              <a:buNone/>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93"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334739037"/>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22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00"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01" name="Body Level One…"/>
          <p:cNvSpPr txBox="1">
            <a:spLocks noGrp="1"/>
          </p:cNvSpPr>
          <p:nvPr>
            <p:ph type="body" idx="1"/>
          </p:nvPr>
        </p:nvSpPr>
        <p:spPr>
          <a:xfrm>
            <a:off x="685800" y="1981200"/>
            <a:ext cx="7772400" cy="4114800"/>
          </a:xfrm>
          <a:prstGeom prst="rect">
            <a:avLst/>
          </a:prstGeom>
          <a:effectLst>
            <a:outerShdw dist="35921"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02"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905514595"/>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1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09" name="Title Text"/>
          <p:cNvSpPr txBox="1">
            <a:spLocks noGrp="1"/>
          </p:cNvSpPr>
          <p:nvPr>
            <p:ph type="title"/>
          </p:nvPr>
        </p:nvSpPr>
        <p:spPr>
          <a:xfrm>
            <a:off x="722312" y="4406900"/>
            <a:ext cx="7772401" cy="1362075"/>
          </a:xfrm>
          <a:prstGeom prst="rect">
            <a:avLst/>
          </a:prstGeom>
          <a:effectLst>
            <a:outerShdw dist="35921" dir="2700000" rotWithShape="0">
              <a:srgbClr val="808080"/>
            </a:outerShdw>
          </a:effectLst>
        </p:spPr>
        <p:txBody>
          <a:bodyPr anchor="t"/>
          <a:lstStyle>
            <a:lvl1pPr>
              <a:defRPr sz="4000" b="1" cap="all">
                <a:solidFill>
                  <a:srgbClr val="FFFF66"/>
                </a:solidFill>
                <a:latin typeface="Trebuchet MS"/>
                <a:ea typeface="Trebuchet MS"/>
                <a:cs typeface="Trebuchet MS"/>
                <a:sym typeface="Trebuchet MS"/>
              </a:defRPr>
            </a:lvl1pPr>
          </a:lstStyle>
          <a:p>
            <a:r>
              <a:t>Title Text</a:t>
            </a:r>
          </a:p>
        </p:txBody>
      </p:sp>
      <p:sp>
        <p:nvSpPr>
          <p:cNvPr id="4510" name="Body Level One…"/>
          <p:cNvSpPr txBox="1">
            <a:spLocks noGrp="1"/>
          </p:cNvSpPr>
          <p:nvPr>
            <p:ph type="body" sz="quarter" idx="1"/>
          </p:nvPr>
        </p:nvSpPr>
        <p:spPr>
          <a:xfrm>
            <a:off x="722312" y="2906713"/>
            <a:ext cx="7772401" cy="1500188"/>
          </a:xfrm>
          <a:prstGeom prst="rect">
            <a:avLst/>
          </a:prstGeom>
          <a:effectLst>
            <a:outerShdw dist="35921"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11"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4141611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17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18"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19" name="Body Level One…"/>
          <p:cNvSpPr txBox="1">
            <a:spLocks noGrp="1"/>
          </p:cNvSpPr>
          <p:nvPr>
            <p:ph type="body" sz="half" idx="1"/>
          </p:nvPr>
        </p:nvSpPr>
        <p:spPr>
          <a:xfrm>
            <a:off x="685800" y="1981200"/>
            <a:ext cx="3810000" cy="4114800"/>
          </a:xfrm>
          <a:prstGeom prst="rect">
            <a:avLst/>
          </a:prstGeom>
          <a:effectLst>
            <a:outerShdw dist="35921"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20"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547862838"/>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16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27" name="Title Text"/>
          <p:cNvSpPr txBox="1">
            <a:spLocks noGrp="1"/>
          </p:cNvSpPr>
          <p:nvPr>
            <p:ph type="title"/>
          </p:nvPr>
        </p:nvSpPr>
        <p:spPr>
          <a:xfrm>
            <a:off x="457200" y="274638"/>
            <a:ext cx="8229600" cy="1143001"/>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28" name="Body Level One…"/>
          <p:cNvSpPr txBox="1">
            <a:spLocks noGrp="1"/>
          </p:cNvSpPr>
          <p:nvPr>
            <p:ph type="body" sz="quarter" idx="1"/>
          </p:nvPr>
        </p:nvSpPr>
        <p:spPr>
          <a:xfrm>
            <a:off x="457200" y="1535112"/>
            <a:ext cx="4040188" cy="639763"/>
          </a:xfrm>
          <a:prstGeom prst="rect">
            <a:avLst/>
          </a:prstGeom>
          <a:effectLst>
            <a:outerShdw dist="35921"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29" name="Text Placeholder 4"/>
          <p:cNvSpPr>
            <a:spLocks noGrp="1"/>
          </p:cNvSpPr>
          <p:nvPr>
            <p:ph type="body" sz="quarter" idx="21"/>
          </p:nvPr>
        </p:nvSpPr>
        <p:spPr>
          <a:xfrm>
            <a:off x="4645025" y="1535112"/>
            <a:ext cx="4041775" cy="639763"/>
          </a:xfrm>
          <a:prstGeom prst="rect">
            <a:avLst/>
          </a:prstGeom>
          <a:effectLst>
            <a:outerShdw dist="35921" dir="2700000" rotWithShape="0">
              <a:srgbClr val="808080"/>
            </a:outerShdw>
          </a:effectLst>
        </p:spPr>
        <p:txBody>
          <a:bodyPr anchor="b">
            <a:normAutofit/>
          </a:bodyPr>
          <a:lstStyle/>
          <a:p>
            <a:pPr marL="0" indent="0">
              <a:spcBef>
                <a:spcPts val="500"/>
              </a:spcBef>
              <a:buSzTx/>
              <a:buNone/>
              <a:defRPr sz="2400" b="1">
                <a:solidFill>
                  <a:srgbClr val="FFFF66"/>
                </a:solidFill>
                <a:latin typeface="Trebuchet MS"/>
                <a:ea typeface="Trebuchet MS"/>
                <a:cs typeface="Trebuchet MS"/>
                <a:sym typeface="Trebuchet MS"/>
              </a:defRPr>
            </a:pPr>
            <a:endParaRPr/>
          </a:p>
        </p:txBody>
      </p:sp>
      <p:sp>
        <p:nvSpPr>
          <p:cNvPr id="4530"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787974468"/>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17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7" name="Title Text"/>
          <p:cNvSpPr txBox="1">
            <a:spLocks noGrp="1"/>
          </p:cNvSpPr>
          <p:nvPr>
            <p:ph type="title"/>
          </p:nvPr>
        </p:nvSpPr>
        <p:spPr>
          <a:xfrm>
            <a:off x="685800" y="609600"/>
            <a:ext cx="7772400" cy="1143000"/>
          </a:xfrm>
          <a:prstGeom prst="rect">
            <a:avLst/>
          </a:prstGeom>
          <a:effectLst>
            <a:outerShdw dist="35921" dir="2700000" rotWithShape="0">
              <a:srgbClr val="808080"/>
            </a:outerShdw>
          </a:effectLst>
        </p:spPr>
        <p:txBody>
          <a:bodyPr anchor="ctr"/>
          <a:lstStyle>
            <a:lvl1pPr algn="ctr">
              <a:defRPr b="1">
                <a:solidFill>
                  <a:srgbClr val="FFFF66"/>
                </a:solidFill>
                <a:latin typeface="Trebuchet MS"/>
                <a:ea typeface="Trebuchet MS"/>
                <a:cs typeface="Trebuchet MS"/>
                <a:sym typeface="Trebuchet MS"/>
              </a:defRPr>
            </a:lvl1pPr>
          </a:lstStyle>
          <a:p>
            <a:r>
              <a:t>Title Text</a:t>
            </a:r>
          </a:p>
        </p:txBody>
      </p:sp>
      <p:sp>
        <p:nvSpPr>
          <p:cNvPr id="4538"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206322797"/>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52" name="Title Text"/>
          <p:cNvSpPr txBox="1">
            <a:spLocks noGrp="1"/>
          </p:cNvSpPr>
          <p:nvPr>
            <p:ph type="title"/>
          </p:nvPr>
        </p:nvSpPr>
        <p:spPr>
          <a:xfrm>
            <a:off x="457200" y="273050"/>
            <a:ext cx="3008314" cy="1162050"/>
          </a:xfrm>
          <a:prstGeom prst="rect">
            <a:avLst/>
          </a:prstGeom>
          <a:effectLst>
            <a:outerShdw dist="35921" dir="2700000" rotWithShape="0">
              <a:srgbClr val="808080"/>
            </a:outerShdw>
          </a:effectLst>
        </p:spPr>
        <p:txBody>
          <a:bodyPr/>
          <a:lstStyle>
            <a:lvl1pPr>
              <a:defRPr sz="2000" b="1">
                <a:solidFill>
                  <a:srgbClr val="FFFF66"/>
                </a:solidFill>
                <a:latin typeface="Trebuchet MS"/>
                <a:ea typeface="Trebuchet MS"/>
                <a:cs typeface="Trebuchet MS"/>
                <a:sym typeface="Trebuchet MS"/>
              </a:defRPr>
            </a:lvl1pPr>
          </a:lstStyle>
          <a:p>
            <a:r>
              <a:t>Title Text</a:t>
            </a:r>
          </a:p>
        </p:txBody>
      </p:sp>
      <p:sp>
        <p:nvSpPr>
          <p:cNvPr id="4553" name="Body Level One…"/>
          <p:cNvSpPr txBox="1">
            <a:spLocks noGrp="1"/>
          </p:cNvSpPr>
          <p:nvPr>
            <p:ph type="body" idx="1"/>
          </p:nvPr>
        </p:nvSpPr>
        <p:spPr>
          <a:xfrm>
            <a:off x="3575050" y="273050"/>
            <a:ext cx="5111750" cy="5853113"/>
          </a:xfrm>
          <a:prstGeom prst="rect">
            <a:avLst/>
          </a:prstGeom>
          <a:effectLst>
            <a:outerShdw dist="35921"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54" name="Text Placeholder 3"/>
          <p:cNvSpPr>
            <a:spLocks noGrp="1"/>
          </p:cNvSpPr>
          <p:nvPr>
            <p:ph type="body" sz="half" idx="21"/>
          </p:nvPr>
        </p:nvSpPr>
        <p:spPr>
          <a:xfrm>
            <a:off x="457199" y="1435100"/>
            <a:ext cx="3008315" cy="4691063"/>
          </a:xfrm>
          <a:prstGeom prst="rect">
            <a:avLst/>
          </a:prstGeom>
          <a:effectLst>
            <a:outerShdw dist="35921" dir="2700000" rotWithShape="0">
              <a:srgbClr val="808080"/>
            </a:outerShdw>
          </a:effectLst>
        </p:spPr>
        <p:txBody>
          <a:bodyPr>
            <a:normAutofit/>
          </a:bodyPr>
          <a:lstStyle/>
          <a:p>
            <a:pPr marL="0" indent="0">
              <a:spcBef>
                <a:spcPts val="300"/>
              </a:spcBef>
              <a:buSzTx/>
              <a:buNone/>
              <a:defRPr sz="1400">
                <a:solidFill>
                  <a:srgbClr val="FFFF66"/>
                </a:solidFill>
                <a:latin typeface="Trebuchet MS"/>
                <a:ea typeface="Trebuchet MS"/>
                <a:cs typeface="Trebuchet MS"/>
                <a:sym typeface="Trebuchet MS"/>
              </a:defRPr>
            </a:pPr>
            <a:endParaRPr/>
          </a:p>
        </p:txBody>
      </p:sp>
      <p:sp>
        <p:nvSpPr>
          <p:cNvPr id="4555"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992588870"/>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62" name="Title Text"/>
          <p:cNvSpPr txBox="1">
            <a:spLocks noGrp="1"/>
          </p:cNvSpPr>
          <p:nvPr>
            <p:ph type="title"/>
          </p:nvPr>
        </p:nvSpPr>
        <p:spPr>
          <a:xfrm>
            <a:off x="1792288" y="4800600"/>
            <a:ext cx="5486401" cy="566738"/>
          </a:xfrm>
          <a:prstGeom prst="rect">
            <a:avLst/>
          </a:prstGeom>
          <a:effectLst>
            <a:outerShdw dist="35921" dir="2700000" rotWithShape="0">
              <a:srgbClr val="808080"/>
            </a:outerShdw>
          </a:effectLst>
        </p:spPr>
        <p:txBody>
          <a:bodyPr/>
          <a:lstStyle>
            <a:lvl1pPr>
              <a:defRPr sz="2000" b="1">
                <a:solidFill>
                  <a:srgbClr val="FFFF66"/>
                </a:solidFill>
                <a:latin typeface="Trebuchet MS"/>
                <a:ea typeface="Trebuchet MS"/>
                <a:cs typeface="Trebuchet MS"/>
                <a:sym typeface="Trebuchet MS"/>
              </a:defRPr>
            </a:lvl1pPr>
          </a:lstStyle>
          <a:p>
            <a:r>
              <a:t>Title Text</a:t>
            </a:r>
          </a:p>
        </p:txBody>
      </p:sp>
      <p:sp>
        <p:nvSpPr>
          <p:cNvPr id="4563" name="Picture Placeholder 2"/>
          <p:cNvSpPr>
            <a:spLocks noGrp="1"/>
          </p:cNvSpPr>
          <p:nvPr>
            <p:ph type="pic" sz="half" idx="21"/>
          </p:nvPr>
        </p:nvSpPr>
        <p:spPr>
          <a:xfrm>
            <a:off x="1792288" y="612775"/>
            <a:ext cx="5486401" cy="4114800"/>
          </a:xfrm>
          <a:prstGeom prst="rect">
            <a:avLst/>
          </a:prstGeom>
          <a:effectLst>
            <a:outerShdw dist="35921" dir="2700000" rotWithShape="0">
              <a:srgbClr val="808080"/>
            </a:outerShdw>
          </a:effectLst>
        </p:spPr>
        <p:txBody>
          <a:bodyPr lIns="91439" rIns="91439"/>
          <a:lstStyle/>
          <a:p>
            <a:endParaRPr/>
          </a:p>
        </p:txBody>
      </p:sp>
      <p:sp>
        <p:nvSpPr>
          <p:cNvPr id="4564" name="Body Level One…"/>
          <p:cNvSpPr txBox="1">
            <a:spLocks noGrp="1"/>
          </p:cNvSpPr>
          <p:nvPr>
            <p:ph type="body" sz="quarter" idx="1"/>
          </p:nvPr>
        </p:nvSpPr>
        <p:spPr>
          <a:xfrm>
            <a:off x="1792288" y="5367337"/>
            <a:ext cx="5486401" cy="804863"/>
          </a:xfrm>
          <a:prstGeom prst="rect">
            <a:avLst/>
          </a:prstGeom>
          <a:effectLst>
            <a:outerShdw dist="35921"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xfrm>
            <a:off x="8145700" y="6248400"/>
            <a:ext cx="312500" cy="294640"/>
          </a:xfrm>
          <a:prstGeom prst="rect">
            <a:avLst/>
          </a:prstGeom>
          <a:effectLst>
            <a:outerShdw dist="35921" dir="2700000" rotWithShape="0">
              <a:srgbClr val="808080"/>
            </a:outerShdw>
          </a:effectLst>
        </p:spPr>
        <p:txBody>
          <a:bodyPr anchor="t"/>
          <a:lstStyle>
            <a:lvl1pPr algn="r">
              <a:defRPr b="1">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672176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5746351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2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57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57021966"/>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58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75707631"/>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59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9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20140900"/>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59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0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0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76279657"/>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60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0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1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6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39711871"/>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61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61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94488211"/>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23_Blank">
    <p:bg>
      <p:bgPr>
        <a:solidFill>
          <a:schemeClr val="accent3">
            <a:lumOff val="44000"/>
          </a:schemeClr>
        </a:solidFill>
        <a:effectLst/>
      </p:bgPr>
    </p:bg>
    <p:spTree>
      <p:nvGrpSpPr>
        <p:cNvPr id="1" name=""/>
        <p:cNvGrpSpPr/>
        <p:nvPr/>
      </p:nvGrpSpPr>
      <p:grpSpPr>
        <a:xfrm>
          <a:off x="0" y="0"/>
          <a:ext cx="0" cy="0"/>
          <a:chOff x="0" y="0"/>
          <a:chExt cx="0" cy="0"/>
        </a:xfrm>
      </p:grpSpPr>
      <p:sp>
        <p:nvSpPr>
          <p:cNvPr id="462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08340181"/>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63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63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6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20712675"/>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64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6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74470680"/>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27_Title Slide">
    <p:spTree>
      <p:nvGrpSpPr>
        <p:cNvPr id="1" name=""/>
        <p:cNvGrpSpPr/>
        <p:nvPr/>
      </p:nvGrpSpPr>
      <p:grpSpPr>
        <a:xfrm>
          <a:off x="0" y="0"/>
          <a:ext cx="0" cy="0"/>
          <a:chOff x="0" y="0"/>
          <a:chExt cx="0" cy="0"/>
        </a:xfrm>
      </p:grpSpPr>
      <p:grpSp>
        <p:nvGrpSpPr>
          <p:cNvPr id="4655" name="Group 7"/>
          <p:cNvGrpSpPr/>
          <p:nvPr/>
        </p:nvGrpSpPr>
        <p:grpSpPr>
          <a:xfrm>
            <a:off x="0" y="0"/>
            <a:ext cx="6362700" cy="6858000"/>
            <a:chOff x="0" y="0"/>
            <a:chExt cx="6362700" cy="6858000"/>
          </a:xfrm>
        </p:grpSpPr>
        <p:pic>
          <p:nvPicPr>
            <p:cNvPr id="4653"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4654"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4656"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465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465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4659"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205593703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1872002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24_Title and Content">
    <p:spTree>
      <p:nvGrpSpPr>
        <p:cNvPr id="1" name=""/>
        <p:cNvGrpSpPr/>
        <p:nvPr/>
      </p:nvGrpSpPr>
      <p:grpSpPr>
        <a:xfrm>
          <a:off x="0" y="0"/>
          <a:ext cx="0" cy="0"/>
          <a:chOff x="0" y="0"/>
          <a:chExt cx="0" cy="0"/>
        </a:xfrm>
      </p:grpSpPr>
      <p:sp>
        <p:nvSpPr>
          <p:cNvPr id="4666" name="Title Text"/>
          <p:cNvSpPr txBox="1">
            <a:spLocks noGrp="1"/>
          </p:cNvSpPr>
          <p:nvPr>
            <p:ph type="title"/>
          </p:nvPr>
        </p:nvSpPr>
        <p:spPr>
          <a:prstGeom prst="rect">
            <a:avLst/>
          </a:prstGeom>
        </p:spPr>
        <p:txBody>
          <a:bodyPr/>
          <a:lstStyle/>
          <a:p>
            <a:r>
              <a:t>Title Text</a:t>
            </a:r>
          </a:p>
        </p:txBody>
      </p:sp>
      <p:sp>
        <p:nvSpPr>
          <p:cNvPr id="4667"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668"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471680743"/>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4675"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4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67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296623558"/>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4684" name="Title Text"/>
          <p:cNvSpPr txBox="1">
            <a:spLocks noGrp="1"/>
          </p:cNvSpPr>
          <p:nvPr>
            <p:ph type="title"/>
          </p:nvPr>
        </p:nvSpPr>
        <p:spPr>
          <a:prstGeom prst="rect">
            <a:avLst/>
          </a:prstGeom>
        </p:spPr>
        <p:txBody>
          <a:bodyPr/>
          <a:lstStyle/>
          <a:p>
            <a:r>
              <a:t>Title Text</a:t>
            </a:r>
          </a:p>
        </p:txBody>
      </p:sp>
      <p:sp>
        <p:nvSpPr>
          <p:cNvPr id="4685"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686"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134248674"/>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18_Comparison">
    <p:spTree>
      <p:nvGrpSpPr>
        <p:cNvPr id="1" name=""/>
        <p:cNvGrpSpPr/>
        <p:nvPr/>
      </p:nvGrpSpPr>
      <p:grpSpPr>
        <a:xfrm>
          <a:off x="0" y="0"/>
          <a:ext cx="0" cy="0"/>
          <a:chOff x="0" y="0"/>
          <a:chExt cx="0" cy="0"/>
        </a:xfrm>
      </p:grpSpPr>
      <p:sp>
        <p:nvSpPr>
          <p:cNvPr id="469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6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4696"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540509664"/>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19_Title Only">
    <p:spTree>
      <p:nvGrpSpPr>
        <p:cNvPr id="1" name=""/>
        <p:cNvGrpSpPr/>
        <p:nvPr/>
      </p:nvGrpSpPr>
      <p:grpSpPr>
        <a:xfrm>
          <a:off x="0" y="0"/>
          <a:ext cx="0" cy="0"/>
          <a:chOff x="0" y="0"/>
          <a:chExt cx="0" cy="0"/>
        </a:xfrm>
      </p:grpSpPr>
      <p:sp>
        <p:nvSpPr>
          <p:cNvPr id="4703" name="Title Text"/>
          <p:cNvSpPr txBox="1">
            <a:spLocks noGrp="1"/>
          </p:cNvSpPr>
          <p:nvPr>
            <p:ph type="title"/>
          </p:nvPr>
        </p:nvSpPr>
        <p:spPr>
          <a:prstGeom prst="rect">
            <a:avLst/>
          </a:prstGeom>
        </p:spPr>
        <p:txBody>
          <a:bodyPr/>
          <a:lstStyle/>
          <a:p>
            <a:r>
              <a:t>Title Text</a:t>
            </a:r>
          </a:p>
        </p:txBody>
      </p:sp>
      <p:sp>
        <p:nvSpPr>
          <p:cNvPr id="470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734921420"/>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24_Blank">
    <p:spTree>
      <p:nvGrpSpPr>
        <p:cNvPr id="1" name=""/>
        <p:cNvGrpSpPr/>
        <p:nvPr/>
      </p:nvGrpSpPr>
      <p:grpSpPr>
        <a:xfrm>
          <a:off x="0" y="0"/>
          <a:ext cx="0" cy="0"/>
          <a:chOff x="0" y="0"/>
          <a:chExt cx="0" cy="0"/>
        </a:xfrm>
      </p:grpSpPr>
      <p:sp>
        <p:nvSpPr>
          <p:cNvPr id="471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133465088"/>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18_Content with Caption">
    <p:spTree>
      <p:nvGrpSpPr>
        <p:cNvPr id="1" name=""/>
        <p:cNvGrpSpPr/>
        <p:nvPr/>
      </p:nvGrpSpPr>
      <p:grpSpPr>
        <a:xfrm>
          <a:off x="0" y="0"/>
          <a:ext cx="0" cy="0"/>
          <a:chOff x="0" y="0"/>
          <a:chExt cx="0" cy="0"/>
        </a:xfrm>
      </p:grpSpPr>
      <p:sp>
        <p:nvSpPr>
          <p:cNvPr id="4718"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4719"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472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472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630851455"/>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18_Picture with Caption">
    <p:spTree>
      <p:nvGrpSpPr>
        <p:cNvPr id="1" name=""/>
        <p:cNvGrpSpPr/>
        <p:nvPr/>
      </p:nvGrpSpPr>
      <p:grpSpPr>
        <a:xfrm>
          <a:off x="0" y="0"/>
          <a:ext cx="0" cy="0"/>
          <a:chOff x="0" y="0"/>
          <a:chExt cx="0" cy="0"/>
        </a:xfrm>
      </p:grpSpPr>
      <p:sp>
        <p:nvSpPr>
          <p:cNvPr id="4728"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472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473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710659016"/>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2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738"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4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63068872"/>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74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48"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0912065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1040480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75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5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47607910"/>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76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6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6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75454723"/>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77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7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77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44617222"/>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78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78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87938728"/>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25_Blank">
    <p:bg>
      <p:bgPr>
        <a:solidFill>
          <a:schemeClr val="accent3">
            <a:lumOff val="44000"/>
          </a:schemeClr>
        </a:solidFill>
        <a:effectLst/>
      </p:bgPr>
    </p:bg>
    <p:spTree>
      <p:nvGrpSpPr>
        <p:cNvPr id="1" name=""/>
        <p:cNvGrpSpPr/>
        <p:nvPr/>
      </p:nvGrpSpPr>
      <p:grpSpPr>
        <a:xfrm>
          <a:off x="0" y="0"/>
          <a:ext cx="0" cy="0"/>
          <a:chOff x="0" y="0"/>
          <a:chExt cx="0" cy="0"/>
        </a:xfrm>
      </p:grpSpPr>
      <p:sp>
        <p:nvSpPr>
          <p:cNvPr id="479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92380727"/>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799"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800"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80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06875557"/>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809"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8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46184548"/>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29_Title Slide">
    <p:bg>
      <p:bgPr>
        <a:solidFill>
          <a:srgbClr val="720000"/>
        </a:solidFill>
        <a:effectLst/>
      </p:bgPr>
    </p:bg>
    <p:spTree>
      <p:nvGrpSpPr>
        <p:cNvPr id="1" name=""/>
        <p:cNvGrpSpPr/>
        <p:nvPr/>
      </p:nvGrpSpPr>
      <p:grpSpPr>
        <a:xfrm>
          <a:off x="0" y="0"/>
          <a:ext cx="0" cy="0"/>
          <a:chOff x="0" y="0"/>
          <a:chExt cx="0" cy="0"/>
        </a:xfrm>
      </p:grpSpPr>
      <p:grpSp>
        <p:nvGrpSpPr>
          <p:cNvPr id="4821" name="Group 2"/>
          <p:cNvGrpSpPr/>
          <p:nvPr/>
        </p:nvGrpSpPr>
        <p:grpSpPr>
          <a:xfrm>
            <a:off x="0" y="0"/>
            <a:ext cx="8458200" cy="5943600"/>
            <a:chOff x="0" y="0"/>
            <a:chExt cx="8458200" cy="5943600"/>
          </a:xfrm>
        </p:grpSpPr>
        <p:sp>
          <p:nvSpPr>
            <p:cNvPr id="4819" name="Freeform 3"/>
            <p:cNvSpPr/>
            <p:nvPr/>
          </p:nvSpPr>
          <p:spPr>
            <a:xfrm>
              <a:off x="0" y="2286000"/>
              <a:ext cx="8183563"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20" name="Freeform 4"/>
            <p:cNvSpPr/>
            <p:nvPr/>
          </p:nvSpPr>
          <p:spPr>
            <a:xfrm>
              <a:off x="0" y="0"/>
              <a:ext cx="8458200"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2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23" name="Title Text"/>
          <p:cNvSpPr txBox="1">
            <a:spLocks noGrp="1"/>
          </p:cNvSpPr>
          <p:nvPr>
            <p:ph type="title"/>
          </p:nvPr>
        </p:nvSpPr>
        <p:spPr>
          <a:xfrm>
            <a:off x="685800" y="1768475"/>
            <a:ext cx="7772400" cy="1736725"/>
          </a:xfrm>
          <a:prstGeom prst="rect">
            <a:avLst/>
          </a:prstGeom>
        </p:spPr>
        <p:txBody>
          <a:bodyPr/>
          <a:lstStyle>
            <a:lvl1pPr algn="ct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2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884119883"/>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720000"/>
        </a:solidFill>
        <a:effectLst/>
      </p:bgPr>
    </p:bg>
    <p:spTree>
      <p:nvGrpSpPr>
        <p:cNvPr id="1" name=""/>
        <p:cNvGrpSpPr/>
        <p:nvPr/>
      </p:nvGrpSpPr>
      <p:grpSpPr>
        <a:xfrm>
          <a:off x="0" y="0"/>
          <a:ext cx="0" cy="0"/>
          <a:chOff x="0" y="0"/>
          <a:chExt cx="0" cy="0"/>
        </a:xfrm>
      </p:grpSpPr>
      <p:grpSp>
        <p:nvGrpSpPr>
          <p:cNvPr id="4833" name="Group 2"/>
          <p:cNvGrpSpPr/>
          <p:nvPr/>
        </p:nvGrpSpPr>
        <p:grpSpPr>
          <a:xfrm>
            <a:off x="0" y="0"/>
            <a:ext cx="7242175" cy="1981200"/>
            <a:chOff x="0" y="0"/>
            <a:chExt cx="7242175" cy="1981200"/>
          </a:xfrm>
        </p:grpSpPr>
        <p:sp>
          <p:nvSpPr>
            <p:cNvPr id="483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3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3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35"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36"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186390161"/>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720000"/>
        </a:solidFill>
        <a:effectLst/>
      </p:bgPr>
    </p:bg>
    <p:spTree>
      <p:nvGrpSpPr>
        <p:cNvPr id="1" name=""/>
        <p:cNvGrpSpPr/>
        <p:nvPr/>
      </p:nvGrpSpPr>
      <p:grpSpPr>
        <a:xfrm>
          <a:off x="0" y="0"/>
          <a:ext cx="0" cy="0"/>
          <a:chOff x="0" y="0"/>
          <a:chExt cx="0" cy="0"/>
        </a:xfrm>
      </p:grpSpPr>
      <p:grpSp>
        <p:nvGrpSpPr>
          <p:cNvPr id="4845" name="Group 2"/>
          <p:cNvGrpSpPr/>
          <p:nvPr/>
        </p:nvGrpSpPr>
        <p:grpSpPr>
          <a:xfrm>
            <a:off x="0" y="0"/>
            <a:ext cx="7242175" cy="1981200"/>
            <a:chOff x="0" y="0"/>
            <a:chExt cx="7242175" cy="1981200"/>
          </a:xfrm>
        </p:grpSpPr>
        <p:sp>
          <p:nvSpPr>
            <p:cNvPr id="4843"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44"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4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4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48"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59401564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15389538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720000"/>
        </a:solidFill>
        <a:effectLst/>
      </p:bgPr>
    </p:bg>
    <p:spTree>
      <p:nvGrpSpPr>
        <p:cNvPr id="1" name=""/>
        <p:cNvGrpSpPr/>
        <p:nvPr/>
      </p:nvGrpSpPr>
      <p:grpSpPr>
        <a:xfrm>
          <a:off x="0" y="0"/>
          <a:ext cx="0" cy="0"/>
          <a:chOff x="0" y="0"/>
          <a:chExt cx="0" cy="0"/>
        </a:xfrm>
      </p:grpSpPr>
      <p:grpSp>
        <p:nvGrpSpPr>
          <p:cNvPr id="4857" name="Group 2"/>
          <p:cNvGrpSpPr/>
          <p:nvPr/>
        </p:nvGrpSpPr>
        <p:grpSpPr>
          <a:xfrm>
            <a:off x="0" y="0"/>
            <a:ext cx="7242175" cy="1981200"/>
            <a:chOff x="0" y="0"/>
            <a:chExt cx="7242175" cy="1981200"/>
          </a:xfrm>
        </p:grpSpPr>
        <p:sp>
          <p:nvSpPr>
            <p:cNvPr id="4855"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56"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5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59"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60"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85561663"/>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720000"/>
        </a:solidFill>
        <a:effectLst/>
      </p:bgPr>
    </p:bg>
    <p:spTree>
      <p:nvGrpSpPr>
        <p:cNvPr id="1" name=""/>
        <p:cNvGrpSpPr/>
        <p:nvPr/>
      </p:nvGrpSpPr>
      <p:grpSpPr>
        <a:xfrm>
          <a:off x="0" y="0"/>
          <a:ext cx="0" cy="0"/>
          <a:chOff x="0" y="0"/>
          <a:chExt cx="0" cy="0"/>
        </a:xfrm>
      </p:grpSpPr>
      <p:grpSp>
        <p:nvGrpSpPr>
          <p:cNvPr id="4869" name="Group 2"/>
          <p:cNvGrpSpPr/>
          <p:nvPr/>
        </p:nvGrpSpPr>
        <p:grpSpPr>
          <a:xfrm>
            <a:off x="0" y="0"/>
            <a:ext cx="7242175" cy="1981200"/>
            <a:chOff x="0" y="0"/>
            <a:chExt cx="7242175" cy="1981200"/>
          </a:xfrm>
        </p:grpSpPr>
        <p:sp>
          <p:nvSpPr>
            <p:cNvPr id="4867"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68"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7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4873"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022907388"/>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720000"/>
        </a:solidFill>
        <a:effectLst/>
      </p:bgPr>
    </p:bg>
    <p:spTree>
      <p:nvGrpSpPr>
        <p:cNvPr id="1" name=""/>
        <p:cNvGrpSpPr/>
        <p:nvPr/>
      </p:nvGrpSpPr>
      <p:grpSpPr>
        <a:xfrm>
          <a:off x="0" y="0"/>
          <a:ext cx="0" cy="0"/>
          <a:chOff x="0" y="0"/>
          <a:chExt cx="0" cy="0"/>
        </a:xfrm>
      </p:grpSpPr>
      <p:grpSp>
        <p:nvGrpSpPr>
          <p:cNvPr id="4882" name="Group 2"/>
          <p:cNvGrpSpPr/>
          <p:nvPr/>
        </p:nvGrpSpPr>
        <p:grpSpPr>
          <a:xfrm>
            <a:off x="0" y="0"/>
            <a:ext cx="7242175" cy="1981200"/>
            <a:chOff x="0" y="0"/>
            <a:chExt cx="7242175" cy="1981200"/>
          </a:xfrm>
        </p:grpSpPr>
        <p:sp>
          <p:nvSpPr>
            <p:cNvPr id="4880"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81"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8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8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300112320"/>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26_Blank">
    <p:bg>
      <p:bgPr>
        <a:solidFill>
          <a:srgbClr val="720000"/>
        </a:solidFill>
        <a:effectLst/>
      </p:bgPr>
    </p:bg>
    <p:spTree>
      <p:nvGrpSpPr>
        <p:cNvPr id="1" name=""/>
        <p:cNvGrpSpPr/>
        <p:nvPr/>
      </p:nvGrpSpPr>
      <p:grpSpPr>
        <a:xfrm>
          <a:off x="0" y="0"/>
          <a:ext cx="0" cy="0"/>
          <a:chOff x="0" y="0"/>
          <a:chExt cx="0" cy="0"/>
        </a:xfrm>
      </p:grpSpPr>
      <p:grpSp>
        <p:nvGrpSpPr>
          <p:cNvPr id="4893" name="Group 2"/>
          <p:cNvGrpSpPr/>
          <p:nvPr/>
        </p:nvGrpSpPr>
        <p:grpSpPr>
          <a:xfrm>
            <a:off x="0" y="0"/>
            <a:ext cx="7242175" cy="1981200"/>
            <a:chOff x="0" y="0"/>
            <a:chExt cx="7242175" cy="1981200"/>
          </a:xfrm>
        </p:grpSpPr>
        <p:sp>
          <p:nvSpPr>
            <p:cNvPr id="489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89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894"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651159261"/>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720000"/>
        </a:solidFill>
        <a:effectLst/>
      </p:bgPr>
    </p:bg>
    <p:spTree>
      <p:nvGrpSpPr>
        <p:cNvPr id="1" name=""/>
        <p:cNvGrpSpPr/>
        <p:nvPr/>
      </p:nvGrpSpPr>
      <p:grpSpPr>
        <a:xfrm>
          <a:off x="0" y="0"/>
          <a:ext cx="0" cy="0"/>
          <a:chOff x="0" y="0"/>
          <a:chExt cx="0" cy="0"/>
        </a:xfrm>
      </p:grpSpPr>
      <p:grpSp>
        <p:nvGrpSpPr>
          <p:cNvPr id="4903" name="Group 2"/>
          <p:cNvGrpSpPr/>
          <p:nvPr/>
        </p:nvGrpSpPr>
        <p:grpSpPr>
          <a:xfrm>
            <a:off x="0" y="0"/>
            <a:ext cx="7242175" cy="1981200"/>
            <a:chOff x="0" y="0"/>
            <a:chExt cx="7242175" cy="1981200"/>
          </a:xfrm>
        </p:grpSpPr>
        <p:sp>
          <p:nvSpPr>
            <p:cNvPr id="4901"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902"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904" name="Title Text"/>
          <p:cNvSpPr txBox="1">
            <a:spLocks noGrp="1"/>
          </p:cNvSpPr>
          <p:nvPr>
            <p:ph type="title"/>
          </p:nvPr>
        </p:nvSpPr>
        <p:spPr>
          <a:xfrm>
            <a:off x="457200" y="273050"/>
            <a:ext cx="3008314" cy="1162050"/>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0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4907"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258167560"/>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720000"/>
        </a:solidFill>
        <a:effectLst/>
      </p:bgPr>
    </p:bg>
    <p:spTree>
      <p:nvGrpSpPr>
        <p:cNvPr id="1" name=""/>
        <p:cNvGrpSpPr/>
        <p:nvPr/>
      </p:nvGrpSpPr>
      <p:grpSpPr>
        <a:xfrm>
          <a:off x="0" y="0"/>
          <a:ext cx="0" cy="0"/>
          <a:chOff x="0" y="0"/>
          <a:chExt cx="0" cy="0"/>
        </a:xfrm>
      </p:grpSpPr>
      <p:grpSp>
        <p:nvGrpSpPr>
          <p:cNvPr id="4916" name="Group 2"/>
          <p:cNvGrpSpPr/>
          <p:nvPr/>
        </p:nvGrpSpPr>
        <p:grpSpPr>
          <a:xfrm>
            <a:off x="0" y="0"/>
            <a:ext cx="7242175" cy="1981200"/>
            <a:chOff x="0" y="0"/>
            <a:chExt cx="7242175" cy="1981200"/>
          </a:xfrm>
        </p:grpSpPr>
        <p:sp>
          <p:nvSpPr>
            <p:cNvPr id="4914" name="Freeform 3"/>
            <p:cNvSpPr/>
            <p:nvPr/>
          </p:nvSpPr>
          <p:spPr>
            <a:xfrm>
              <a:off x="0" y="925512"/>
              <a:ext cx="7123113" cy="1055688"/>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4915" name="Freeform 4"/>
            <p:cNvSpPr/>
            <p:nvPr/>
          </p:nvSpPr>
          <p:spPr>
            <a:xfrm>
              <a:off x="0" y="0"/>
              <a:ext cx="7242175"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4917" name="Title Text"/>
          <p:cNvSpPr txBox="1">
            <a:spLocks noGrp="1"/>
          </p:cNvSpPr>
          <p:nvPr>
            <p:ph type="title"/>
          </p:nvPr>
        </p:nvSpPr>
        <p:spPr>
          <a:xfrm>
            <a:off x="1792288" y="4800600"/>
            <a:ext cx="5486401" cy="566738"/>
          </a:xfrm>
          <a:prstGeom prst="rect">
            <a:avLst/>
          </a:prstGeom>
        </p:spPr>
        <p:txBody>
          <a:bodyPr/>
          <a:lstStyle>
            <a:lvl1pPr>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9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20" name="Slide Number"/>
          <p:cNvSpPr txBox="1">
            <a:spLocks noGrp="1"/>
          </p:cNvSpPr>
          <p:nvPr>
            <p:ph type="sldNum" sz="quarter" idx="2"/>
          </p:nvPr>
        </p:nvSpPr>
        <p:spPr>
          <a:xfrm>
            <a:off x="8388588" y="6436360"/>
            <a:ext cx="298212" cy="269241"/>
          </a:xfrm>
          <a:prstGeom prst="rect">
            <a:avLst/>
          </a:prstGeom>
        </p:spPr>
        <p:txBody>
          <a:bodyPr/>
          <a:lstStyle>
            <a:lvl1pPr algn="r">
              <a:defRPr sz="12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302535286"/>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3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492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2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06330028"/>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93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37"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79440362"/>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494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49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4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36734639"/>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495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5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3160111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pPr>
                <a:defRPr/>
              </a:pPr>
              <a:t>‹#›</a:t>
            </a:fld>
            <a:endParaRPr lang="en-US"/>
          </a:p>
        </p:txBody>
      </p:sp>
    </p:spTree>
    <p:extLst>
      <p:ext uri="{BB962C8B-B14F-4D97-AF65-F5344CB8AC3E}">
        <p14:creationId xmlns:p14="http://schemas.microsoft.com/office/powerpoint/2010/main" val="118990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22430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496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6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6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49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59923928"/>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497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497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42203693"/>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27_Blank">
    <p:bg>
      <p:bgPr>
        <a:solidFill>
          <a:schemeClr val="accent3">
            <a:lumOff val="44000"/>
          </a:schemeClr>
        </a:solidFill>
        <a:effectLst/>
      </p:bgPr>
    </p:bg>
    <p:spTree>
      <p:nvGrpSpPr>
        <p:cNvPr id="1" name=""/>
        <p:cNvGrpSpPr/>
        <p:nvPr/>
      </p:nvGrpSpPr>
      <p:grpSpPr>
        <a:xfrm>
          <a:off x="0" y="0"/>
          <a:ext cx="0" cy="0"/>
          <a:chOff x="0" y="0"/>
          <a:chExt cx="0" cy="0"/>
        </a:xfrm>
      </p:grpSpPr>
      <p:sp>
        <p:nvSpPr>
          <p:cNvPr id="498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37166184"/>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98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98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499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36496182"/>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499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499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0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0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47900076"/>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31_Title Slide">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30" name="Group 2"/>
          <p:cNvGrpSpPr/>
          <p:nvPr/>
        </p:nvGrpSpPr>
        <p:grpSpPr>
          <a:xfrm>
            <a:off x="-1" y="-1"/>
            <a:ext cx="9144001" cy="6858001"/>
            <a:chOff x="0" y="0"/>
            <a:chExt cx="9143999" cy="6858000"/>
          </a:xfrm>
        </p:grpSpPr>
        <p:grpSp>
          <p:nvGrpSpPr>
            <p:cNvPr id="5026" name="Group 3"/>
            <p:cNvGrpSpPr/>
            <p:nvPr/>
          </p:nvGrpSpPr>
          <p:grpSpPr>
            <a:xfrm>
              <a:off x="0" y="0"/>
              <a:ext cx="8839200" cy="6858000"/>
              <a:chOff x="0" y="0"/>
              <a:chExt cx="8839200" cy="6858000"/>
            </a:xfrm>
          </p:grpSpPr>
          <p:grpSp>
            <p:nvGrpSpPr>
              <p:cNvPr id="5013" name="Group 4"/>
              <p:cNvGrpSpPr/>
              <p:nvPr/>
            </p:nvGrpSpPr>
            <p:grpSpPr>
              <a:xfrm>
                <a:off x="0" y="-1"/>
                <a:ext cx="5105400" cy="4876801"/>
                <a:chOff x="0" y="0"/>
                <a:chExt cx="5105400" cy="4876800"/>
              </a:xfrm>
            </p:grpSpPr>
            <p:sp>
              <p:nvSpPr>
                <p:cNvPr id="5008" name="Oval 5"/>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09" name="Oval 6"/>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0" name="Oval 7"/>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1" name="Oval 8"/>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2" name="Oval 9"/>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19" name="Group 10"/>
              <p:cNvGrpSpPr/>
              <p:nvPr/>
            </p:nvGrpSpPr>
            <p:grpSpPr>
              <a:xfrm>
                <a:off x="3200400" y="3200399"/>
                <a:ext cx="3886200" cy="3657601"/>
                <a:chOff x="0" y="0"/>
                <a:chExt cx="3886200" cy="3657600"/>
              </a:xfrm>
            </p:grpSpPr>
            <p:sp>
              <p:nvSpPr>
                <p:cNvPr id="5014" name="Oval 11"/>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5" name="Oval 12"/>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6" name="Oval 13"/>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7" name="Oval 14"/>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18" name="Oval 15"/>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25" name="Group 16"/>
              <p:cNvGrpSpPr/>
              <p:nvPr/>
            </p:nvGrpSpPr>
            <p:grpSpPr>
              <a:xfrm>
                <a:off x="4495800" y="152399"/>
                <a:ext cx="4343400" cy="4114801"/>
                <a:chOff x="0" y="0"/>
                <a:chExt cx="4343400" cy="4114800"/>
              </a:xfrm>
            </p:grpSpPr>
            <p:sp>
              <p:nvSpPr>
                <p:cNvPr id="5020" name="Oval 17"/>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1" name="Oval 18"/>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2" name="Oval 19"/>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3" name="Oval 20"/>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24" name="Oval 21"/>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27" name="Line 22"/>
            <p:cNvSpPr/>
            <p:nvPr/>
          </p:nvSpPr>
          <p:spPr>
            <a:xfrm flipH="1">
              <a:off x="-1" y="2438400"/>
              <a:ext cx="2514602" cy="3429000"/>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5028" name="Line 23"/>
            <p:cNvSpPr/>
            <p:nvPr/>
          </p:nvSpPr>
          <p:spPr>
            <a:xfrm>
              <a:off x="6629400" y="2209799"/>
              <a:ext cx="2514600" cy="2743202"/>
            </a:xfrm>
            <a:prstGeom prst="line">
              <a:avLst/>
            </a:prstGeom>
            <a:noFill/>
            <a:ln w="9525" cap="flat">
              <a:solidFill>
                <a:srgbClr val="003399"/>
              </a:solidFill>
              <a:prstDash val="dash"/>
              <a:round/>
            </a:ln>
            <a:effectLst/>
          </p:spPr>
          <p:txBody>
            <a:bodyPr wrap="square" lIns="45719" tIns="45719" rIns="45719" bIns="45719" numCol="1" anchor="t">
              <a:noAutofit/>
            </a:bodyPr>
            <a:lstStyle/>
            <a:p>
              <a:endParaRPr/>
            </a:p>
          </p:txBody>
        </p:sp>
        <p:sp>
          <p:nvSpPr>
            <p:cNvPr id="5029" name="Line 24"/>
            <p:cNvSpPr/>
            <p:nvPr/>
          </p:nvSpPr>
          <p:spPr>
            <a:xfrm flipV="1">
              <a:off x="5105400" y="-1"/>
              <a:ext cx="381000" cy="4953002"/>
            </a:xfrm>
            <a:prstGeom prst="line">
              <a:avLst/>
            </a:prstGeom>
            <a:noFill/>
            <a:ln w="9525" cap="flat">
              <a:solidFill>
                <a:srgbClr val="003399"/>
              </a:solidFill>
              <a:prstDash val="solid"/>
              <a:round/>
            </a:ln>
            <a:effectLst/>
          </p:spPr>
          <p:txBody>
            <a:bodyPr wrap="square" lIns="45719" tIns="45719" rIns="45719" bIns="45719" numCol="1" anchor="t">
              <a:noAutofit/>
            </a:bodyPr>
            <a:lstStyle/>
            <a:p>
              <a:endParaRPr/>
            </a:p>
          </p:txBody>
        </p:sp>
      </p:grpSp>
      <p:sp>
        <p:nvSpPr>
          <p:cNvPr id="5031" name="Title Text"/>
          <p:cNvSpPr txBox="1">
            <a:spLocks noGrp="1"/>
          </p:cNvSpPr>
          <p:nvPr>
            <p:ph type="title"/>
          </p:nvPr>
        </p:nvSpPr>
        <p:spPr>
          <a:xfrm>
            <a:off x="685800" y="22860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03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EAEAEA"/>
                </a:solidFill>
              </a:defRPr>
            </a:lvl1pPr>
            <a:lvl2pPr algn="ctr">
              <a:buSzPct val="110000"/>
              <a:buChar char="•"/>
              <a:defRPr>
                <a:solidFill>
                  <a:srgbClr val="EAEAEA"/>
                </a:solidFill>
              </a:defRPr>
            </a:lvl2pPr>
            <a:lvl3pPr algn="ctr">
              <a:buSzPct val="110000"/>
              <a:defRPr>
                <a:solidFill>
                  <a:srgbClr val="EAEAEA"/>
                </a:solidFill>
              </a:defRPr>
            </a:lvl3pPr>
            <a:lvl4pPr algn="ctr">
              <a:buChar char="–"/>
              <a:defRPr>
                <a:solidFill>
                  <a:srgbClr val="EAEAEA"/>
                </a:solidFill>
              </a:defRPr>
            </a:lvl4pPr>
            <a:lvl5pPr algn="ct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3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29541339"/>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28_Title and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58" name="Group 2"/>
          <p:cNvGrpSpPr/>
          <p:nvPr/>
        </p:nvGrpSpPr>
        <p:grpSpPr>
          <a:xfrm>
            <a:off x="0" y="0"/>
            <a:ext cx="8839200" cy="6858000"/>
            <a:chOff x="0" y="0"/>
            <a:chExt cx="8839200" cy="6858000"/>
          </a:xfrm>
        </p:grpSpPr>
        <p:grpSp>
          <p:nvGrpSpPr>
            <p:cNvPr id="5045" name="Group 3"/>
            <p:cNvGrpSpPr/>
            <p:nvPr/>
          </p:nvGrpSpPr>
          <p:grpSpPr>
            <a:xfrm>
              <a:off x="0" y="-1"/>
              <a:ext cx="5105400" cy="4876801"/>
              <a:chOff x="0" y="0"/>
              <a:chExt cx="5105400" cy="4876800"/>
            </a:xfrm>
          </p:grpSpPr>
          <p:sp>
            <p:nvSpPr>
              <p:cNvPr id="504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1"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2"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3"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4"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51" name="Group 9"/>
            <p:cNvGrpSpPr/>
            <p:nvPr/>
          </p:nvGrpSpPr>
          <p:grpSpPr>
            <a:xfrm>
              <a:off x="3200400" y="3200399"/>
              <a:ext cx="3886200" cy="3657601"/>
              <a:chOff x="0" y="0"/>
              <a:chExt cx="3886200" cy="3657600"/>
            </a:xfrm>
          </p:grpSpPr>
          <p:sp>
            <p:nvSpPr>
              <p:cNvPr id="504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7"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8"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4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0"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57" name="Group 15"/>
            <p:cNvGrpSpPr/>
            <p:nvPr/>
          </p:nvGrpSpPr>
          <p:grpSpPr>
            <a:xfrm>
              <a:off x="4495800" y="152399"/>
              <a:ext cx="4343400" cy="4114801"/>
              <a:chOff x="0" y="0"/>
              <a:chExt cx="4343400" cy="4114800"/>
            </a:xfrm>
          </p:grpSpPr>
          <p:sp>
            <p:nvSpPr>
              <p:cNvPr id="505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3"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4"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5"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5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59"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060" name="Body Level One…"/>
          <p:cNvSpPr txBox="1">
            <a:spLocks noGrp="1"/>
          </p:cNvSpPr>
          <p:nvPr>
            <p:ph type="body" idx="1"/>
          </p:nvPr>
        </p:nvSpPr>
        <p:spPr>
          <a:xfrm>
            <a:off x="685800" y="1981200"/>
            <a:ext cx="7772400" cy="4114800"/>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6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53331664"/>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22_Section Header">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086" name="Group 2"/>
          <p:cNvGrpSpPr/>
          <p:nvPr/>
        </p:nvGrpSpPr>
        <p:grpSpPr>
          <a:xfrm>
            <a:off x="0" y="0"/>
            <a:ext cx="8839200" cy="6858000"/>
            <a:chOff x="0" y="0"/>
            <a:chExt cx="8839200" cy="6858000"/>
          </a:xfrm>
        </p:grpSpPr>
        <p:grpSp>
          <p:nvGrpSpPr>
            <p:cNvPr id="5073" name="Group 3"/>
            <p:cNvGrpSpPr/>
            <p:nvPr/>
          </p:nvGrpSpPr>
          <p:grpSpPr>
            <a:xfrm>
              <a:off x="0" y="-1"/>
              <a:ext cx="5105400" cy="4876801"/>
              <a:chOff x="0" y="0"/>
              <a:chExt cx="5105400" cy="4876800"/>
            </a:xfrm>
          </p:grpSpPr>
          <p:sp>
            <p:nvSpPr>
              <p:cNvPr id="5068"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69"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0"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1"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2"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79" name="Group 9"/>
            <p:cNvGrpSpPr/>
            <p:nvPr/>
          </p:nvGrpSpPr>
          <p:grpSpPr>
            <a:xfrm>
              <a:off x="3200400" y="3200399"/>
              <a:ext cx="3886200" cy="3657601"/>
              <a:chOff x="0" y="0"/>
              <a:chExt cx="3886200" cy="3657600"/>
            </a:xfrm>
          </p:grpSpPr>
          <p:sp>
            <p:nvSpPr>
              <p:cNvPr id="5074"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5"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6"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7"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78"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085" name="Group 15"/>
            <p:cNvGrpSpPr/>
            <p:nvPr/>
          </p:nvGrpSpPr>
          <p:grpSpPr>
            <a:xfrm>
              <a:off x="4495800" y="152399"/>
              <a:ext cx="4343400" cy="4114801"/>
              <a:chOff x="0" y="0"/>
              <a:chExt cx="4343400" cy="4114800"/>
            </a:xfrm>
          </p:grpSpPr>
          <p:sp>
            <p:nvSpPr>
              <p:cNvPr id="5080"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1"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2"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3"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84"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08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defRPr>
            </a:lvl1pPr>
          </a:lstStyle>
          <a:p>
            <a:r>
              <a:t>Title Text</a:t>
            </a:r>
          </a:p>
        </p:txBody>
      </p:sp>
      <p:sp>
        <p:nvSpPr>
          <p:cNvPr id="508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EAEAEA"/>
                </a:solidFill>
              </a:defRPr>
            </a:lvl1pPr>
            <a:lvl2pPr marL="0" indent="457200">
              <a:spcBef>
                <a:spcPts val="400"/>
              </a:spcBef>
              <a:buSzTx/>
              <a:buNone/>
              <a:defRPr sz="2000">
                <a:solidFill>
                  <a:srgbClr val="EAEAEA"/>
                </a:solidFill>
              </a:defRPr>
            </a:lvl2pPr>
            <a:lvl3pPr marL="0" indent="914400">
              <a:spcBef>
                <a:spcPts val="400"/>
              </a:spcBef>
              <a:buSzTx/>
              <a:buNone/>
              <a:defRPr sz="2000">
                <a:solidFill>
                  <a:srgbClr val="EAEAEA"/>
                </a:solidFill>
              </a:defRPr>
            </a:lvl3pPr>
            <a:lvl4pPr marL="0" indent="1371600">
              <a:spcBef>
                <a:spcPts val="400"/>
              </a:spcBef>
              <a:buSzTx/>
              <a:buNone/>
              <a:defRPr sz="2000">
                <a:solidFill>
                  <a:srgbClr val="EAEAEA"/>
                </a:solidFill>
              </a:defRPr>
            </a:lvl4pPr>
            <a:lvl5pPr marL="0" indent="1828800">
              <a:spcBef>
                <a:spcPts val="400"/>
              </a:spcBef>
              <a:buSzTx/>
              <a:buNone/>
              <a:defRPr sz="20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08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5881269"/>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23_Two Content">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14" name="Group 2"/>
          <p:cNvGrpSpPr/>
          <p:nvPr/>
        </p:nvGrpSpPr>
        <p:grpSpPr>
          <a:xfrm>
            <a:off x="0" y="0"/>
            <a:ext cx="8839200" cy="6858000"/>
            <a:chOff x="0" y="0"/>
            <a:chExt cx="8839200" cy="6858000"/>
          </a:xfrm>
        </p:grpSpPr>
        <p:grpSp>
          <p:nvGrpSpPr>
            <p:cNvPr id="5101" name="Group 3"/>
            <p:cNvGrpSpPr/>
            <p:nvPr/>
          </p:nvGrpSpPr>
          <p:grpSpPr>
            <a:xfrm>
              <a:off x="0" y="-1"/>
              <a:ext cx="5105400" cy="4876801"/>
              <a:chOff x="0" y="0"/>
              <a:chExt cx="5105400" cy="4876800"/>
            </a:xfrm>
          </p:grpSpPr>
          <p:sp>
            <p:nvSpPr>
              <p:cNvPr id="509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7"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8"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099"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0"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07" name="Group 9"/>
            <p:cNvGrpSpPr/>
            <p:nvPr/>
          </p:nvGrpSpPr>
          <p:grpSpPr>
            <a:xfrm>
              <a:off x="3200400" y="3200399"/>
              <a:ext cx="3886200" cy="3657601"/>
              <a:chOff x="0" y="0"/>
              <a:chExt cx="3886200" cy="3657600"/>
            </a:xfrm>
          </p:grpSpPr>
          <p:sp>
            <p:nvSpPr>
              <p:cNvPr id="510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3"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4"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6"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13" name="Group 15"/>
            <p:cNvGrpSpPr/>
            <p:nvPr/>
          </p:nvGrpSpPr>
          <p:grpSpPr>
            <a:xfrm>
              <a:off x="4495800" y="152399"/>
              <a:ext cx="4343400" cy="4114801"/>
              <a:chOff x="0" y="0"/>
              <a:chExt cx="4343400" cy="4114800"/>
            </a:xfrm>
          </p:grpSpPr>
          <p:sp>
            <p:nvSpPr>
              <p:cNvPr id="510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09"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0"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1"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1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15"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11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lr>
                <a:srgbClr val="99CCFF"/>
              </a:buClr>
              <a:buSzPct val="110000"/>
              <a:buChar char="•"/>
              <a:defRPr sz="2800">
                <a:solidFill>
                  <a:srgbClr val="EAEAEA"/>
                </a:solidFill>
              </a:defRPr>
            </a:lvl1pPr>
            <a:lvl2pPr marL="790575" indent="-333375">
              <a:spcBef>
                <a:spcPts val="600"/>
              </a:spcBef>
              <a:buClr>
                <a:srgbClr val="99CCFF"/>
              </a:buClr>
              <a:buSzPct val="110000"/>
              <a:buChar char="•"/>
              <a:defRPr sz="2800">
                <a:solidFill>
                  <a:srgbClr val="EAEAEA"/>
                </a:solidFill>
              </a:defRPr>
            </a:lvl2pPr>
            <a:lvl3pPr marL="1234439" indent="-320039">
              <a:spcBef>
                <a:spcPts val="600"/>
              </a:spcBef>
              <a:buClr>
                <a:srgbClr val="99CCFF"/>
              </a:buClr>
              <a:buSzPct val="110000"/>
              <a:defRPr sz="2800">
                <a:solidFill>
                  <a:srgbClr val="EAEAEA"/>
                </a:solidFill>
              </a:defRPr>
            </a:lvl3pPr>
            <a:lvl4pPr marL="1727200" indent="-355600">
              <a:spcBef>
                <a:spcPts val="600"/>
              </a:spcBef>
              <a:buClr>
                <a:srgbClr val="99CCFF"/>
              </a:buClr>
              <a:buChar char="–"/>
              <a:defRPr sz="2800">
                <a:solidFill>
                  <a:srgbClr val="EAEAEA"/>
                </a:solidFill>
              </a:defRPr>
            </a:lvl4pPr>
            <a:lvl5pPr marL="2184400" indent="-355600">
              <a:spcBef>
                <a:spcPts val="600"/>
              </a:spcBef>
              <a:buClr>
                <a:srgbClr val="99CCFF"/>
              </a:buClr>
              <a:buChar char="•"/>
              <a:defRPr sz="28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11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84586255"/>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22_Comparis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42" name="Group 2"/>
          <p:cNvGrpSpPr/>
          <p:nvPr/>
        </p:nvGrpSpPr>
        <p:grpSpPr>
          <a:xfrm>
            <a:off x="0" y="0"/>
            <a:ext cx="8839200" cy="6858000"/>
            <a:chOff x="0" y="0"/>
            <a:chExt cx="8839200" cy="6858000"/>
          </a:xfrm>
        </p:grpSpPr>
        <p:grpSp>
          <p:nvGrpSpPr>
            <p:cNvPr id="5129" name="Group 3"/>
            <p:cNvGrpSpPr/>
            <p:nvPr/>
          </p:nvGrpSpPr>
          <p:grpSpPr>
            <a:xfrm>
              <a:off x="0" y="-1"/>
              <a:ext cx="5105400" cy="4876801"/>
              <a:chOff x="0" y="0"/>
              <a:chExt cx="5105400" cy="4876800"/>
            </a:xfrm>
          </p:grpSpPr>
          <p:sp>
            <p:nvSpPr>
              <p:cNvPr id="5124"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5"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6"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7"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28"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35" name="Group 9"/>
            <p:cNvGrpSpPr/>
            <p:nvPr/>
          </p:nvGrpSpPr>
          <p:grpSpPr>
            <a:xfrm>
              <a:off x="3200400" y="3200399"/>
              <a:ext cx="3886200" cy="3657601"/>
              <a:chOff x="0" y="0"/>
              <a:chExt cx="3886200" cy="3657600"/>
            </a:xfrm>
          </p:grpSpPr>
          <p:sp>
            <p:nvSpPr>
              <p:cNvPr id="5130"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1"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2"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3"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4"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41" name="Group 15"/>
            <p:cNvGrpSpPr/>
            <p:nvPr/>
          </p:nvGrpSpPr>
          <p:grpSpPr>
            <a:xfrm>
              <a:off x="4495800" y="152399"/>
              <a:ext cx="4343400" cy="4114801"/>
              <a:chOff x="0" y="0"/>
              <a:chExt cx="4343400" cy="4114800"/>
            </a:xfrm>
          </p:grpSpPr>
          <p:sp>
            <p:nvSpPr>
              <p:cNvPr id="5136"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7"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8"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39"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40"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43"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defRPr>
            </a:lvl1pPr>
          </a:lstStyle>
          <a:p>
            <a:r>
              <a:t>Title Text</a:t>
            </a:r>
          </a:p>
        </p:txBody>
      </p:sp>
      <p:sp>
        <p:nvSpPr>
          <p:cNvPr id="514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EAEAEA"/>
                </a:solidFill>
              </a:defRPr>
            </a:lvl1pPr>
            <a:lvl2pPr marL="0" indent="457200">
              <a:spcBef>
                <a:spcPts val="500"/>
              </a:spcBef>
              <a:buSzTx/>
              <a:buNone/>
              <a:defRPr sz="2400" b="1">
                <a:solidFill>
                  <a:srgbClr val="EAEAEA"/>
                </a:solidFill>
              </a:defRPr>
            </a:lvl2pPr>
            <a:lvl3pPr marL="0" indent="914400">
              <a:spcBef>
                <a:spcPts val="500"/>
              </a:spcBef>
              <a:buSzTx/>
              <a:buNone/>
              <a:defRPr sz="2400" b="1">
                <a:solidFill>
                  <a:srgbClr val="EAEAEA"/>
                </a:solidFill>
              </a:defRPr>
            </a:lvl3pPr>
            <a:lvl4pPr marL="0" indent="1371600">
              <a:spcBef>
                <a:spcPts val="500"/>
              </a:spcBef>
              <a:buSzTx/>
              <a:buNone/>
              <a:defRPr sz="2400" b="1">
                <a:solidFill>
                  <a:srgbClr val="EAEAEA"/>
                </a:solidFill>
              </a:defRPr>
            </a:lvl4pPr>
            <a:lvl5pPr marL="0" indent="1828800">
              <a:spcBef>
                <a:spcPts val="500"/>
              </a:spcBef>
              <a:buSzTx/>
              <a:buNone/>
              <a:defRPr sz="2400" b="1">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14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EAEAEA"/>
                </a:solidFill>
              </a:defRPr>
            </a:pPr>
            <a:endParaRPr/>
          </a:p>
        </p:txBody>
      </p:sp>
      <p:sp>
        <p:nvSpPr>
          <p:cNvPr id="514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7363183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832761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23_Title Only">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71" name="Group 2"/>
          <p:cNvGrpSpPr/>
          <p:nvPr/>
        </p:nvGrpSpPr>
        <p:grpSpPr>
          <a:xfrm>
            <a:off x="0" y="0"/>
            <a:ext cx="8839200" cy="6858000"/>
            <a:chOff x="0" y="0"/>
            <a:chExt cx="8839200" cy="6858000"/>
          </a:xfrm>
        </p:grpSpPr>
        <p:grpSp>
          <p:nvGrpSpPr>
            <p:cNvPr id="5158" name="Group 3"/>
            <p:cNvGrpSpPr/>
            <p:nvPr/>
          </p:nvGrpSpPr>
          <p:grpSpPr>
            <a:xfrm>
              <a:off x="0" y="-1"/>
              <a:ext cx="5105400" cy="4876801"/>
              <a:chOff x="0" y="0"/>
              <a:chExt cx="5105400" cy="4876800"/>
            </a:xfrm>
          </p:grpSpPr>
          <p:sp>
            <p:nvSpPr>
              <p:cNvPr id="5153"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4"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5"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6"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57"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64" name="Group 9"/>
            <p:cNvGrpSpPr/>
            <p:nvPr/>
          </p:nvGrpSpPr>
          <p:grpSpPr>
            <a:xfrm>
              <a:off x="3200400" y="3200399"/>
              <a:ext cx="3886200" cy="3657601"/>
              <a:chOff x="0" y="0"/>
              <a:chExt cx="3886200" cy="3657600"/>
            </a:xfrm>
          </p:grpSpPr>
          <p:sp>
            <p:nvSpPr>
              <p:cNvPr id="5159"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0"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1"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2"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3"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70" name="Group 15"/>
            <p:cNvGrpSpPr/>
            <p:nvPr/>
          </p:nvGrpSpPr>
          <p:grpSpPr>
            <a:xfrm>
              <a:off x="4495800" y="152399"/>
              <a:ext cx="4343400" cy="4114801"/>
              <a:chOff x="0" y="0"/>
              <a:chExt cx="4343400" cy="4114800"/>
            </a:xfrm>
          </p:grpSpPr>
          <p:sp>
            <p:nvSpPr>
              <p:cNvPr id="5165"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6"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7"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8"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69"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7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defRPr>
            </a:lvl1pPr>
          </a:lstStyle>
          <a:p>
            <a:r>
              <a:t>Title Text</a:t>
            </a:r>
          </a:p>
        </p:txBody>
      </p:sp>
      <p:sp>
        <p:nvSpPr>
          <p:cNvPr id="517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35543533"/>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28_Blank">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198" name="Group 2"/>
          <p:cNvGrpSpPr/>
          <p:nvPr/>
        </p:nvGrpSpPr>
        <p:grpSpPr>
          <a:xfrm>
            <a:off x="0" y="0"/>
            <a:ext cx="8839200" cy="6858000"/>
            <a:chOff x="0" y="0"/>
            <a:chExt cx="8839200" cy="6858000"/>
          </a:xfrm>
        </p:grpSpPr>
        <p:grpSp>
          <p:nvGrpSpPr>
            <p:cNvPr id="5185" name="Group 3"/>
            <p:cNvGrpSpPr/>
            <p:nvPr/>
          </p:nvGrpSpPr>
          <p:grpSpPr>
            <a:xfrm>
              <a:off x="0" y="-1"/>
              <a:ext cx="5105400" cy="4876801"/>
              <a:chOff x="0" y="0"/>
              <a:chExt cx="5105400" cy="4876800"/>
            </a:xfrm>
          </p:grpSpPr>
          <p:sp>
            <p:nvSpPr>
              <p:cNvPr id="5180"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1"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2"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3"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4"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91" name="Group 9"/>
            <p:cNvGrpSpPr/>
            <p:nvPr/>
          </p:nvGrpSpPr>
          <p:grpSpPr>
            <a:xfrm>
              <a:off x="3200400" y="3200399"/>
              <a:ext cx="3886200" cy="3657601"/>
              <a:chOff x="0" y="0"/>
              <a:chExt cx="3886200" cy="3657600"/>
            </a:xfrm>
          </p:grpSpPr>
          <p:sp>
            <p:nvSpPr>
              <p:cNvPr id="5186"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7"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8"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89"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0"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197" name="Group 15"/>
            <p:cNvGrpSpPr/>
            <p:nvPr/>
          </p:nvGrpSpPr>
          <p:grpSpPr>
            <a:xfrm>
              <a:off x="4495800" y="152399"/>
              <a:ext cx="4343400" cy="4114801"/>
              <a:chOff x="0" y="0"/>
              <a:chExt cx="4343400" cy="4114800"/>
            </a:xfrm>
          </p:grpSpPr>
          <p:sp>
            <p:nvSpPr>
              <p:cNvPr id="5192"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3"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4"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5"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196"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1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25956910"/>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224" name="Group 2"/>
          <p:cNvGrpSpPr/>
          <p:nvPr/>
        </p:nvGrpSpPr>
        <p:grpSpPr>
          <a:xfrm>
            <a:off x="0" y="0"/>
            <a:ext cx="8839200" cy="6858000"/>
            <a:chOff x="0" y="0"/>
            <a:chExt cx="8839200" cy="6858000"/>
          </a:xfrm>
        </p:grpSpPr>
        <p:grpSp>
          <p:nvGrpSpPr>
            <p:cNvPr id="5211" name="Group 3"/>
            <p:cNvGrpSpPr/>
            <p:nvPr/>
          </p:nvGrpSpPr>
          <p:grpSpPr>
            <a:xfrm>
              <a:off x="0" y="-1"/>
              <a:ext cx="5105400" cy="4876801"/>
              <a:chOff x="0" y="0"/>
              <a:chExt cx="5105400" cy="4876800"/>
            </a:xfrm>
          </p:grpSpPr>
          <p:sp>
            <p:nvSpPr>
              <p:cNvPr id="5206"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7"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8"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09"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0"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17" name="Group 9"/>
            <p:cNvGrpSpPr/>
            <p:nvPr/>
          </p:nvGrpSpPr>
          <p:grpSpPr>
            <a:xfrm>
              <a:off x="3200400" y="3200399"/>
              <a:ext cx="3886200" cy="3657601"/>
              <a:chOff x="0" y="0"/>
              <a:chExt cx="3886200" cy="3657600"/>
            </a:xfrm>
          </p:grpSpPr>
          <p:sp>
            <p:nvSpPr>
              <p:cNvPr id="5212"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3"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4"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5"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6"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23" name="Group 15"/>
            <p:cNvGrpSpPr/>
            <p:nvPr/>
          </p:nvGrpSpPr>
          <p:grpSpPr>
            <a:xfrm>
              <a:off x="4495800" y="152399"/>
              <a:ext cx="4343400" cy="4114801"/>
              <a:chOff x="0" y="0"/>
              <a:chExt cx="4343400" cy="4114800"/>
            </a:xfrm>
          </p:grpSpPr>
          <p:sp>
            <p:nvSpPr>
              <p:cNvPr id="5218"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19"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0"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1"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22"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225"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defRPr>
            </a:lvl1pPr>
          </a:lstStyle>
          <a:p>
            <a:r>
              <a:t>Title Text</a:t>
            </a:r>
          </a:p>
        </p:txBody>
      </p:sp>
      <p:sp>
        <p:nvSpPr>
          <p:cNvPr id="522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CCFF"/>
              </a:buClr>
              <a:buSzPct val="110000"/>
              <a:buChar char="•"/>
              <a:defRPr>
                <a:solidFill>
                  <a:srgbClr val="EAEAEA"/>
                </a:solidFill>
              </a:defRPr>
            </a:lvl1pPr>
            <a:lvl2pPr>
              <a:buClr>
                <a:srgbClr val="99CCFF"/>
              </a:buClr>
              <a:buSzPct val="110000"/>
              <a:buChar char="•"/>
              <a:defRPr>
                <a:solidFill>
                  <a:srgbClr val="EAEAEA"/>
                </a:solidFill>
              </a:defRPr>
            </a:lvl2pPr>
            <a:lvl3pPr>
              <a:buClr>
                <a:srgbClr val="99CCFF"/>
              </a:buClr>
              <a:buSzPct val="110000"/>
              <a:defRPr>
                <a:solidFill>
                  <a:srgbClr val="EAEAEA"/>
                </a:solidFill>
              </a:defRPr>
            </a:lvl3pPr>
            <a:lvl4pPr>
              <a:buClr>
                <a:srgbClr val="99CCFF"/>
              </a:buClr>
              <a:buChar char="–"/>
              <a:defRPr>
                <a:solidFill>
                  <a:srgbClr val="EAEAEA"/>
                </a:solidFill>
              </a:defRPr>
            </a:lvl4pPr>
            <a:lvl5pPr>
              <a:buClr>
                <a:srgbClr val="99CCFF"/>
              </a:buClr>
              <a:buChar char="•"/>
              <a:defRPr>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2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EAEAEA"/>
                </a:solidFill>
              </a:defRPr>
            </a:pPr>
            <a:endParaRPr/>
          </a:p>
        </p:txBody>
      </p:sp>
      <p:sp>
        <p:nvSpPr>
          <p:cNvPr id="522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76464581"/>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gradFill flip="none" rotWithShape="1">
          <a:gsLst>
            <a:gs pos="0">
              <a:srgbClr val="000000"/>
            </a:gs>
            <a:gs pos="50000">
              <a:srgbClr val="000066"/>
            </a:gs>
            <a:gs pos="100000">
              <a:srgbClr val="000000"/>
            </a:gs>
          </a:gsLst>
          <a:lin ang="5400000" scaled="0"/>
        </a:gradFill>
        <a:effectLst/>
      </p:bgPr>
    </p:bg>
    <p:spTree>
      <p:nvGrpSpPr>
        <p:cNvPr id="1" name=""/>
        <p:cNvGrpSpPr/>
        <p:nvPr/>
      </p:nvGrpSpPr>
      <p:grpSpPr>
        <a:xfrm>
          <a:off x="0" y="0"/>
          <a:ext cx="0" cy="0"/>
          <a:chOff x="0" y="0"/>
          <a:chExt cx="0" cy="0"/>
        </a:xfrm>
      </p:grpSpPr>
      <p:grpSp>
        <p:nvGrpSpPr>
          <p:cNvPr id="5253" name="Group 2"/>
          <p:cNvGrpSpPr/>
          <p:nvPr/>
        </p:nvGrpSpPr>
        <p:grpSpPr>
          <a:xfrm>
            <a:off x="0" y="0"/>
            <a:ext cx="8839200" cy="6858000"/>
            <a:chOff x="0" y="0"/>
            <a:chExt cx="8839200" cy="6858000"/>
          </a:xfrm>
        </p:grpSpPr>
        <p:grpSp>
          <p:nvGrpSpPr>
            <p:cNvPr id="5240" name="Group 3"/>
            <p:cNvGrpSpPr/>
            <p:nvPr/>
          </p:nvGrpSpPr>
          <p:grpSpPr>
            <a:xfrm>
              <a:off x="0" y="-1"/>
              <a:ext cx="5105400" cy="4876801"/>
              <a:chOff x="0" y="0"/>
              <a:chExt cx="5105400" cy="4876800"/>
            </a:xfrm>
          </p:grpSpPr>
          <p:sp>
            <p:nvSpPr>
              <p:cNvPr id="5235" name="Oval 4"/>
              <p:cNvSpPr/>
              <p:nvPr/>
            </p:nvSpPr>
            <p:spPr>
              <a:xfrm>
                <a:off x="0" y="-1"/>
                <a:ext cx="5105400" cy="4876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6" name="Oval 5"/>
              <p:cNvSpPr/>
              <p:nvPr/>
            </p:nvSpPr>
            <p:spPr>
              <a:xfrm>
                <a:off x="418475" y="420413"/>
                <a:ext cx="4266707" cy="40359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7" name="Oval 6"/>
              <p:cNvSpPr/>
              <p:nvPr/>
            </p:nvSpPr>
            <p:spPr>
              <a:xfrm>
                <a:off x="836950" y="840827"/>
                <a:ext cx="3431499" cy="319339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8" name="Oval 7"/>
              <p:cNvSpPr/>
              <p:nvPr/>
            </p:nvSpPr>
            <p:spPr>
              <a:xfrm>
                <a:off x="1255426" y="1261241"/>
                <a:ext cx="2594549" cy="235607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39" name="Oval 8"/>
              <p:cNvSpPr/>
              <p:nvPr/>
            </p:nvSpPr>
            <p:spPr>
              <a:xfrm>
                <a:off x="1590206" y="1597572"/>
                <a:ext cx="1923245" cy="168340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46" name="Group 9"/>
            <p:cNvGrpSpPr/>
            <p:nvPr/>
          </p:nvGrpSpPr>
          <p:grpSpPr>
            <a:xfrm>
              <a:off x="3200400" y="3200399"/>
              <a:ext cx="3886200" cy="3657601"/>
              <a:chOff x="0" y="0"/>
              <a:chExt cx="3886200" cy="3657600"/>
            </a:xfrm>
          </p:grpSpPr>
          <p:sp>
            <p:nvSpPr>
              <p:cNvPr id="5241" name="Oval 10"/>
              <p:cNvSpPr/>
              <p:nvPr/>
            </p:nvSpPr>
            <p:spPr>
              <a:xfrm>
                <a:off x="0" y="-1"/>
                <a:ext cx="3886200" cy="36576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2" name="Oval 11"/>
              <p:cNvSpPr/>
              <p:nvPr/>
            </p:nvSpPr>
            <p:spPr>
              <a:xfrm>
                <a:off x="318540" y="315310"/>
                <a:ext cx="3247793" cy="3025667"/>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3" name="Oval 12"/>
              <p:cNvSpPr/>
              <p:nvPr/>
            </p:nvSpPr>
            <p:spPr>
              <a:xfrm>
                <a:off x="637081" y="630620"/>
                <a:ext cx="2613366" cy="2397673"/>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4" name="Oval 13"/>
              <p:cNvSpPr/>
              <p:nvPr/>
            </p:nvSpPr>
            <p:spPr>
              <a:xfrm>
                <a:off x="955622" y="945931"/>
                <a:ext cx="1974956" cy="1765738"/>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5" name="Oval 14"/>
              <p:cNvSpPr/>
              <p:nvPr/>
            </p:nvSpPr>
            <p:spPr>
              <a:xfrm>
                <a:off x="1209128" y="1198179"/>
                <a:ext cx="1466617" cy="1259929"/>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nvGrpSpPr>
            <p:cNvPr id="5252" name="Group 15"/>
            <p:cNvGrpSpPr/>
            <p:nvPr/>
          </p:nvGrpSpPr>
          <p:grpSpPr>
            <a:xfrm>
              <a:off x="4495800" y="152399"/>
              <a:ext cx="4343400" cy="4114801"/>
              <a:chOff x="0" y="0"/>
              <a:chExt cx="4343400" cy="4114800"/>
            </a:xfrm>
          </p:grpSpPr>
          <p:sp>
            <p:nvSpPr>
              <p:cNvPr id="5247" name="Oval 16"/>
              <p:cNvSpPr/>
              <p:nvPr/>
            </p:nvSpPr>
            <p:spPr>
              <a:xfrm>
                <a:off x="0" y="-1"/>
                <a:ext cx="4343400" cy="411480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8" name="Oval 17"/>
              <p:cNvSpPr/>
              <p:nvPr/>
            </p:nvSpPr>
            <p:spPr>
              <a:xfrm>
                <a:off x="356016" y="354724"/>
                <a:ext cx="3632851" cy="3406831"/>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49" name="Oval 18"/>
              <p:cNvSpPr/>
              <p:nvPr/>
            </p:nvSpPr>
            <p:spPr>
              <a:xfrm>
                <a:off x="713516" y="709448"/>
                <a:ext cx="2917853" cy="269590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50" name="Oval 19"/>
              <p:cNvSpPr/>
              <p:nvPr/>
            </p:nvSpPr>
            <p:spPr>
              <a:xfrm>
                <a:off x="1068049" y="1064172"/>
                <a:ext cx="2207303" cy="1987935"/>
              </a:xfrm>
              <a:prstGeom prst="ellipse">
                <a:avLst/>
              </a:prstGeom>
              <a:noFill/>
              <a:ln w="9525" cap="flat">
                <a:solidFill>
                  <a:srgbClr val="003399"/>
                </a:solidFill>
                <a:prstDash val="solid"/>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sp>
            <p:nvSpPr>
              <p:cNvPr id="5251" name="Oval 20"/>
              <p:cNvSpPr/>
              <p:nvPr/>
            </p:nvSpPr>
            <p:spPr>
              <a:xfrm>
                <a:off x="1352862" y="1347951"/>
                <a:ext cx="1637677" cy="1418897"/>
              </a:xfrm>
              <a:prstGeom prst="ellipse">
                <a:avLst/>
              </a:prstGeom>
              <a:noFill/>
              <a:ln w="9525" cap="flat">
                <a:solidFill>
                  <a:srgbClr val="003399"/>
                </a:solidFill>
                <a:prstDash val="sysDot"/>
                <a:round/>
              </a:ln>
              <a:effectLst/>
            </p:spPr>
            <p:txBody>
              <a:bodyPr wrap="square" lIns="45719" tIns="45719" rIns="45719" bIns="45719" numCol="1" anchor="ctr">
                <a:noAutofit/>
              </a:bodyPr>
              <a:lstStyle/>
              <a:p>
                <a:pPr algn="l">
                  <a:defRPr b="0">
                    <a:solidFill>
                      <a:srgbClr val="EAEAEA"/>
                    </a:solidFill>
                    <a:latin typeface="Arial"/>
                    <a:ea typeface="Arial"/>
                    <a:cs typeface="Arial"/>
                    <a:sym typeface="Arial"/>
                  </a:defRPr>
                </a:pPr>
                <a:endParaRPr/>
              </a:p>
            </p:txBody>
          </p:sp>
        </p:grpSp>
      </p:grpSp>
      <p:sp>
        <p:nvSpPr>
          <p:cNvPr id="5254"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defRPr>
            </a:lvl1pPr>
          </a:lstStyle>
          <a:p>
            <a:r>
              <a:t>Title Text</a:t>
            </a:r>
          </a:p>
        </p:txBody>
      </p:sp>
      <p:sp>
        <p:nvSpPr>
          <p:cNvPr id="525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25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EAEAEA"/>
                </a:solidFill>
              </a:defRPr>
            </a:lvl1pPr>
            <a:lvl2pPr marL="0" indent="457200">
              <a:spcBef>
                <a:spcPts val="300"/>
              </a:spcBef>
              <a:buSzTx/>
              <a:buNone/>
              <a:defRPr sz="1400">
                <a:solidFill>
                  <a:srgbClr val="EAEAEA"/>
                </a:solidFill>
              </a:defRPr>
            </a:lvl2pPr>
            <a:lvl3pPr marL="0" indent="914400">
              <a:spcBef>
                <a:spcPts val="300"/>
              </a:spcBef>
              <a:buSzTx/>
              <a:buNone/>
              <a:defRPr sz="1400">
                <a:solidFill>
                  <a:srgbClr val="EAEAEA"/>
                </a:solidFill>
              </a:defRPr>
            </a:lvl3pPr>
            <a:lvl4pPr marL="0" indent="1371600">
              <a:spcBef>
                <a:spcPts val="300"/>
              </a:spcBef>
              <a:buSzTx/>
              <a:buNone/>
              <a:defRPr sz="1400">
                <a:solidFill>
                  <a:srgbClr val="EAEAEA"/>
                </a:solidFill>
              </a:defRPr>
            </a:lvl4pPr>
            <a:lvl5pPr marL="0" indent="1828800">
              <a:spcBef>
                <a:spcPts val="300"/>
              </a:spcBef>
              <a:buSzTx/>
              <a:buNone/>
              <a:defRPr sz="1400">
                <a:solidFill>
                  <a:srgbClr val="EAEAEA"/>
                </a:solidFill>
              </a:defRPr>
            </a:lvl5pPr>
          </a:lstStyle>
          <a:p>
            <a:r>
              <a:t>Body Level One</a:t>
            </a:r>
          </a:p>
          <a:p>
            <a:pPr lvl="1"/>
            <a:r>
              <a:t>Body Level Two</a:t>
            </a:r>
          </a:p>
          <a:p>
            <a:pPr lvl="2"/>
            <a:r>
              <a:t>Body Level Three</a:t>
            </a:r>
          </a:p>
          <a:p>
            <a:pPr lvl="3"/>
            <a:r>
              <a:t>Body Level Four</a:t>
            </a:r>
          </a:p>
          <a:p>
            <a:pPr lvl="4"/>
            <a:r>
              <a:t>Body Level Five</a:t>
            </a:r>
          </a:p>
        </p:txBody>
      </p:sp>
      <p:sp>
        <p:nvSpPr>
          <p:cNvPr id="525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5932195"/>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3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264"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19697867"/>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27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74"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96566447"/>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2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2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38740232"/>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2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29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9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59878611"/>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30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3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30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3606514"/>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31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31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23459559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224556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29_Blank">
    <p:bg>
      <p:bgPr>
        <a:solidFill>
          <a:schemeClr val="accent3">
            <a:lumOff val="44000"/>
          </a:schemeClr>
        </a:solidFill>
        <a:effectLst/>
      </p:bgPr>
    </p:bg>
    <p:spTree>
      <p:nvGrpSpPr>
        <p:cNvPr id="1" name=""/>
        <p:cNvGrpSpPr/>
        <p:nvPr/>
      </p:nvGrpSpPr>
      <p:grpSpPr>
        <a:xfrm>
          <a:off x="0" y="0"/>
          <a:ext cx="0" cy="0"/>
          <a:chOff x="0" y="0"/>
          <a:chExt cx="0" cy="0"/>
        </a:xfrm>
      </p:grpSpPr>
      <p:sp>
        <p:nvSpPr>
          <p:cNvPr id="531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38512948"/>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32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32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3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07089866"/>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33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3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3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5460534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33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45" name="Title Text"/>
          <p:cNvSpPr txBox="1">
            <a:spLocks noGrp="1"/>
          </p:cNvSpPr>
          <p:nvPr>
            <p:ph type="title"/>
          </p:nvPr>
        </p:nvSpPr>
        <p:spPr>
          <a:xfrm>
            <a:off x="1600200" y="1600200"/>
            <a:ext cx="6858000" cy="1828800"/>
          </a:xfrm>
          <a:prstGeom prst="rect">
            <a:avLst/>
          </a:prstGeom>
        </p:spPr>
        <p:txBody>
          <a:bodyPr anchor="ctr"/>
          <a:lstStyle>
            <a:lvl1pPr algn="r">
              <a:defRPr>
                <a:solidFill>
                  <a:srgbClr val="000000"/>
                </a:solidFill>
                <a:latin typeface="Tahoma"/>
                <a:ea typeface="Tahoma"/>
                <a:cs typeface="Tahoma"/>
                <a:sym typeface="Tahoma"/>
              </a:defRPr>
            </a:lvl1pPr>
          </a:lstStyle>
          <a:p>
            <a:r>
              <a:t>Title Text</a:t>
            </a:r>
          </a:p>
        </p:txBody>
      </p:sp>
      <p:sp>
        <p:nvSpPr>
          <p:cNvPr id="5346" name="Body Level One…"/>
          <p:cNvSpPr txBox="1">
            <a:spLocks noGrp="1"/>
          </p:cNvSpPr>
          <p:nvPr>
            <p:ph type="body" sz="quarter" idx="1"/>
          </p:nvPr>
        </p:nvSpPr>
        <p:spPr>
          <a:xfrm>
            <a:off x="2057400" y="3886200"/>
            <a:ext cx="6400800" cy="1752600"/>
          </a:xfrm>
          <a:prstGeom prst="rect">
            <a:avLst/>
          </a:prstGeom>
        </p:spPr>
        <p:txBody>
          <a:bodyPr>
            <a:normAutofit/>
          </a:bodyPr>
          <a:lstStyle>
            <a:lvl1pPr marL="0" indent="0" algn="r">
              <a:spcBef>
                <a:spcPts val="600"/>
              </a:spcBef>
              <a:buSzTx/>
              <a:buNone/>
              <a:defRPr sz="2800">
                <a:latin typeface="Tahoma"/>
                <a:ea typeface="Tahoma"/>
                <a:cs typeface="Tahoma"/>
                <a:sym typeface="Tahoma"/>
              </a:defRPr>
            </a:lvl1pPr>
            <a:lvl2pPr marL="742950" indent="-285750" algn="r">
              <a:spcBef>
                <a:spcPts val="600"/>
              </a:spcBef>
              <a:buChar char="⌑"/>
              <a:defRPr sz="2800">
                <a:latin typeface="Tahoma"/>
                <a:ea typeface="Tahoma"/>
                <a:cs typeface="Tahoma"/>
                <a:sym typeface="Tahoma"/>
              </a:defRPr>
            </a:lvl2pPr>
            <a:lvl3pPr marL="1181100" indent="-266700" algn="r">
              <a:spcBef>
                <a:spcPts val="600"/>
              </a:spcBef>
              <a:buChar char="⌑"/>
              <a:defRPr sz="2800">
                <a:latin typeface="Tahoma"/>
                <a:ea typeface="Tahoma"/>
                <a:cs typeface="Tahoma"/>
                <a:sym typeface="Tahoma"/>
              </a:defRPr>
            </a:lvl3pPr>
            <a:lvl4pPr marL="1691639" indent="-320039" algn="r">
              <a:spcBef>
                <a:spcPts val="600"/>
              </a:spcBef>
              <a:buChar char="⌑"/>
              <a:defRPr sz="2800">
                <a:latin typeface="Tahoma"/>
                <a:ea typeface="Tahoma"/>
                <a:cs typeface="Tahoma"/>
                <a:sym typeface="Tahoma"/>
              </a:defRPr>
            </a:lvl4pPr>
            <a:lvl5pPr marL="2148839" indent="-320039" algn="r">
              <a:spcBef>
                <a:spcPts val="600"/>
              </a:spcBef>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4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038785827"/>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30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54"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55" name="Body Level One…"/>
          <p:cNvSpPr txBox="1">
            <a:spLocks noGrp="1"/>
          </p:cNvSpPr>
          <p:nvPr>
            <p:ph type="body" idx="1"/>
          </p:nvPr>
        </p:nvSpPr>
        <p:spPr>
          <a:xfrm>
            <a:off x="685800" y="1981200"/>
            <a:ext cx="7772400" cy="4114800"/>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56"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866306664"/>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24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63" name="Title Text"/>
          <p:cNvSpPr txBox="1">
            <a:spLocks noGrp="1"/>
          </p:cNvSpPr>
          <p:nvPr>
            <p:ph type="title"/>
          </p:nvPr>
        </p:nvSpPr>
        <p:spPr>
          <a:xfrm>
            <a:off x="722312" y="4406900"/>
            <a:ext cx="7772401" cy="1362075"/>
          </a:xfrm>
          <a:prstGeom prst="rect">
            <a:avLst/>
          </a:prstGeom>
          <a:effectLst>
            <a:outerShdw blurRad="50800" dist="25399" dir="16200000" rotWithShape="0">
              <a:schemeClr val="accent3">
                <a:lumOff val="44000"/>
                <a:alpha val="75000"/>
              </a:schemeClr>
            </a:outerShdw>
          </a:effectLst>
        </p:spPr>
        <p:txBody>
          <a:bodyPr anchor="t"/>
          <a:lstStyle>
            <a:lvl1pPr>
              <a:defRPr sz="4000" b="1" cap="all">
                <a:solidFill>
                  <a:srgbClr val="000000"/>
                </a:solidFill>
                <a:latin typeface="Tahoma"/>
                <a:ea typeface="Tahoma"/>
                <a:cs typeface="Tahoma"/>
                <a:sym typeface="Tahoma"/>
              </a:defRPr>
            </a:lvl1pPr>
          </a:lstStyle>
          <a:p>
            <a:r>
              <a:t>Title Text</a:t>
            </a:r>
          </a:p>
        </p:txBody>
      </p:sp>
      <p:sp>
        <p:nvSpPr>
          <p:cNvPr id="5364" name="Body Level One…"/>
          <p:cNvSpPr txBox="1">
            <a:spLocks noGrp="1"/>
          </p:cNvSpPr>
          <p:nvPr>
            <p:ph type="body" sz="quarter" idx="1"/>
          </p:nvPr>
        </p:nvSpPr>
        <p:spPr>
          <a:xfrm>
            <a:off x="722312" y="2906713"/>
            <a:ext cx="7772401" cy="1500188"/>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6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895088910"/>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25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72"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73" name="Body Level One…"/>
          <p:cNvSpPr txBox="1">
            <a:spLocks noGrp="1"/>
          </p:cNvSpPr>
          <p:nvPr>
            <p:ph type="body" sz="half" idx="1"/>
          </p:nvPr>
        </p:nvSpPr>
        <p:spPr>
          <a:xfrm>
            <a:off x="685800" y="1981200"/>
            <a:ext cx="3810000" cy="4114800"/>
          </a:xfrm>
          <a:prstGeom prst="rect">
            <a:avLst/>
          </a:prstGeom>
          <a:effectLst>
            <a:outerShdw blurRad="63500" dist="25399" dir="16200000" rotWithShape="0">
              <a:schemeClr val="accent3">
                <a:lumOff val="44000"/>
                <a:alpha val="75000"/>
              </a:schemeClr>
            </a:outerShdw>
          </a:effectLst>
        </p:spPr>
        <p:txBody>
          <a:bodyPr>
            <a:normAutofit/>
          </a:bodyPr>
          <a:lstStyle>
            <a:lvl1pPr>
              <a:spcBef>
                <a:spcPts val="600"/>
              </a:spcBef>
              <a:buClr>
                <a:srgbClr val="800040"/>
              </a:buClr>
              <a:buChar char="⌑"/>
              <a:defRPr sz="2800">
                <a:latin typeface="Tahoma"/>
                <a:ea typeface="Tahoma"/>
                <a:cs typeface="Tahoma"/>
                <a:sym typeface="Tahoma"/>
              </a:defRPr>
            </a:lvl1pPr>
            <a:lvl2pPr marL="790575" indent="-333375">
              <a:spcBef>
                <a:spcPts val="600"/>
              </a:spcBef>
              <a:buClr>
                <a:srgbClr val="800040"/>
              </a:buClr>
              <a:buChar char="⌑"/>
              <a:defRPr sz="2800">
                <a:latin typeface="Tahoma"/>
                <a:ea typeface="Tahoma"/>
                <a:cs typeface="Tahoma"/>
                <a:sym typeface="Tahoma"/>
              </a:defRPr>
            </a:lvl2pPr>
            <a:lvl3pPr marL="1234439" indent="-320039">
              <a:spcBef>
                <a:spcPts val="600"/>
              </a:spcBef>
              <a:buClr>
                <a:srgbClr val="800040"/>
              </a:buClr>
              <a:buChar char="⌑"/>
              <a:defRPr sz="2800">
                <a:latin typeface="Tahoma"/>
                <a:ea typeface="Tahoma"/>
                <a:cs typeface="Tahoma"/>
                <a:sym typeface="Tahoma"/>
              </a:defRPr>
            </a:lvl3pPr>
            <a:lvl4pPr marL="1727200" indent="-355600">
              <a:spcBef>
                <a:spcPts val="600"/>
              </a:spcBef>
              <a:buClr>
                <a:srgbClr val="800040"/>
              </a:buClr>
              <a:buChar char="⌑"/>
              <a:defRPr sz="2800">
                <a:latin typeface="Tahoma"/>
                <a:ea typeface="Tahoma"/>
                <a:cs typeface="Tahoma"/>
                <a:sym typeface="Tahoma"/>
              </a:defRPr>
            </a:lvl4pPr>
            <a:lvl5pPr marL="2184400" indent="-355600">
              <a:spcBef>
                <a:spcPts val="600"/>
              </a:spcBef>
              <a:buClr>
                <a:srgbClr val="80004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7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062111082"/>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4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81" name="Title Text"/>
          <p:cNvSpPr txBox="1">
            <a:spLocks noGrp="1"/>
          </p:cNvSpPr>
          <p:nvPr>
            <p:ph type="title"/>
          </p:nvPr>
        </p:nvSpPr>
        <p:spPr>
          <a:xfrm>
            <a:off x="457200" y="274638"/>
            <a:ext cx="8229600" cy="1143001"/>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82" name="Body Level One…"/>
          <p:cNvSpPr txBox="1">
            <a:spLocks noGrp="1"/>
          </p:cNvSpPr>
          <p:nvPr>
            <p:ph type="body" sz="quarter" idx="1"/>
          </p:nvPr>
        </p:nvSpPr>
        <p:spPr>
          <a:xfrm>
            <a:off x="457200" y="1535112"/>
            <a:ext cx="4040188" cy="639763"/>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83" name="Text Placeholder 4"/>
          <p:cNvSpPr>
            <a:spLocks noGrp="1"/>
          </p:cNvSpPr>
          <p:nvPr>
            <p:ph type="body" sz="quarter" idx="21"/>
          </p:nvPr>
        </p:nvSpPr>
        <p:spPr>
          <a:xfrm>
            <a:off x="4645025" y="1535112"/>
            <a:ext cx="4041775" cy="639763"/>
          </a:xfrm>
          <a:prstGeom prst="rect">
            <a:avLst/>
          </a:prstGeom>
          <a:effectLst>
            <a:outerShdw blurRad="63500" dist="25399" dir="162000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538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812891195"/>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25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91"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539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809855222"/>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30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39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84662848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339948440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406" name="Title Text"/>
          <p:cNvSpPr txBox="1">
            <a:spLocks noGrp="1"/>
          </p:cNvSpPr>
          <p:nvPr>
            <p:ph type="title"/>
          </p:nvPr>
        </p:nvSpPr>
        <p:spPr>
          <a:xfrm>
            <a:off x="457200" y="273050"/>
            <a:ext cx="3008314" cy="1162050"/>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5407" name="Body Level One…"/>
          <p:cNvSpPr txBox="1">
            <a:spLocks noGrp="1"/>
          </p:cNvSpPr>
          <p:nvPr>
            <p:ph type="body" idx="1"/>
          </p:nvPr>
        </p:nvSpPr>
        <p:spPr>
          <a:xfrm>
            <a:off x="3575050" y="273050"/>
            <a:ext cx="5111750" cy="5853113"/>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08" name="Text Placeholder 3"/>
          <p:cNvSpPr>
            <a:spLocks noGrp="1"/>
          </p:cNvSpPr>
          <p:nvPr>
            <p:ph type="body" sz="half" idx="21"/>
          </p:nvPr>
        </p:nvSpPr>
        <p:spPr>
          <a:xfrm>
            <a:off x="457199" y="1435100"/>
            <a:ext cx="3008315" cy="4691063"/>
          </a:xfrm>
          <a:prstGeom prst="rect">
            <a:avLst/>
          </a:prstGeom>
          <a:effectLst>
            <a:outerShdw blurRad="63500" dist="25399" dir="162000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540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165989420"/>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416" name="Title Text"/>
          <p:cNvSpPr txBox="1">
            <a:spLocks noGrp="1"/>
          </p:cNvSpPr>
          <p:nvPr>
            <p:ph type="title"/>
          </p:nvPr>
        </p:nvSpPr>
        <p:spPr>
          <a:xfrm>
            <a:off x="1792288" y="4800600"/>
            <a:ext cx="5486401" cy="566738"/>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5417" name="Picture Placeholder 2"/>
          <p:cNvSpPr>
            <a:spLocks noGrp="1"/>
          </p:cNvSpPr>
          <p:nvPr>
            <p:ph type="pic" sz="half" idx="21"/>
          </p:nvPr>
        </p:nvSpPr>
        <p:spPr>
          <a:xfrm>
            <a:off x="1792288" y="612775"/>
            <a:ext cx="5486401" cy="4114800"/>
          </a:xfrm>
          <a:prstGeom prst="rect">
            <a:avLst/>
          </a:prstGeom>
          <a:effectLst>
            <a:outerShdw blurRad="63500" dist="25399" dir="16200000" rotWithShape="0">
              <a:schemeClr val="accent3">
                <a:lumOff val="44000"/>
                <a:alpha val="75000"/>
              </a:schemeClr>
            </a:outerShdw>
          </a:effectLst>
        </p:spPr>
        <p:txBody>
          <a:bodyPr lIns="91439" rIns="91439"/>
          <a:lstStyle/>
          <a:p>
            <a:endParaRPr/>
          </a:p>
        </p:txBody>
      </p:sp>
      <p:sp>
        <p:nvSpPr>
          <p:cNvPr id="5418" name="Body Level One…"/>
          <p:cNvSpPr txBox="1">
            <a:spLocks noGrp="1"/>
          </p:cNvSpPr>
          <p:nvPr>
            <p:ph type="body" sz="quarter" idx="1"/>
          </p:nvPr>
        </p:nvSpPr>
        <p:spPr>
          <a:xfrm>
            <a:off x="1792288" y="5367337"/>
            <a:ext cx="5486401" cy="804863"/>
          </a:xfrm>
          <a:prstGeom prst="rect">
            <a:avLst/>
          </a:prstGeom>
          <a:effectLst>
            <a:outerShdw blurRad="63500" dist="25399" dir="162000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419"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91498752"/>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4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25119797"/>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3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4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81623752"/>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4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4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28790252"/>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4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4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05487568"/>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4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4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06534571"/>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31_Blank">
    <p:bg>
      <p:bgPr>
        <a:solidFill>
          <a:schemeClr val="accent3">
            <a:lumOff val="44000"/>
          </a:schemeClr>
        </a:solidFill>
        <a:effectLst/>
      </p:bgPr>
    </p:bg>
    <p:spTree>
      <p:nvGrpSpPr>
        <p:cNvPr id="1" name=""/>
        <p:cNvGrpSpPr/>
        <p:nvPr/>
      </p:nvGrpSpPr>
      <p:grpSpPr>
        <a:xfrm>
          <a:off x="0" y="0"/>
          <a:ext cx="0" cy="0"/>
          <a:chOff x="0" y="0"/>
          <a:chExt cx="0" cy="0"/>
        </a:xfrm>
      </p:grpSpPr>
      <p:sp>
        <p:nvSpPr>
          <p:cNvPr id="54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63383978"/>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4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4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4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24830803"/>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4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4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3740685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5375439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32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16"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17" name="Body Level One…"/>
          <p:cNvSpPr txBox="1">
            <a:spLocks noGrp="1"/>
          </p:cNvSpPr>
          <p:nvPr>
            <p:ph type="body" idx="1"/>
          </p:nvPr>
        </p:nvSpPr>
        <p:spPr>
          <a:xfrm>
            <a:off x="762000" y="1828800"/>
            <a:ext cx="7620000" cy="4267200"/>
          </a:xfrm>
          <a:prstGeom prst="rect">
            <a:avLst/>
          </a:prstGeom>
        </p:spPr>
        <p:txBody>
          <a:bodyPr>
            <a:normAutofit/>
          </a:bodyPr>
          <a:lstStyle>
            <a:lvl1pPr>
              <a:lnSpc>
                <a:spcPct val="90000"/>
              </a:lnSpc>
              <a:buClr>
                <a:srgbClr val="000000"/>
              </a:buClr>
              <a:buSzPct val="80000"/>
              <a:buChar char="●"/>
              <a:defRPr>
                <a:latin typeface="Arial"/>
                <a:ea typeface="Arial"/>
                <a:cs typeface="Arial"/>
                <a:sym typeface="Arial"/>
              </a:defRPr>
            </a:lvl1pPr>
            <a:lvl2pPr>
              <a:lnSpc>
                <a:spcPct val="90000"/>
              </a:lnSpc>
              <a:buClr>
                <a:srgbClr val="000000"/>
              </a:buClr>
              <a:buSzPct val="80000"/>
              <a:buChar char="–"/>
              <a:defRPr>
                <a:latin typeface="Arial"/>
                <a:ea typeface="Arial"/>
                <a:cs typeface="Arial"/>
                <a:sym typeface="Arial"/>
              </a:defRPr>
            </a:lvl2pPr>
            <a:lvl3pPr>
              <a:lnSpc>
                <a:spcPct val="90000"/>
              </a:lnSpc>
              <a:buClr>
                <a:srgbClr val="000000"/>
              </a:buClr>
              <a:buSzPct val="80000"/>
              <a:buChar char="●"/>
              <a:defRPr>
                <a:latin typeface="Arial"/>
                <a:ea typeface="Arial"/>
                <a:cs typeface="Arial"/>
                <a:sym typeface="Arial"/>
              </a:defRPr>
            </a:lvl3pPr>
            <a:lvl4pPr>
              <a:lnSpc>
                <a:spcPct val="90000"/>
              </a:lnSpc>
              <a:buClr>
                <a:srgbClr val="000000"/>
              </a:buClr>
              <a:buSzPct val="80000"/>
              <a:buChar char="–"/>
              <a:defRPr>
                <a:latin typeface="Arial"/>
                <a:ea typeface="Arial"/>
                <a:cs typeface="Arial"/>
                <a:sym typeface="Arial"/>
              </a:defRPr>
            </a:lvl4pPr>
            <a:lvl5pPr>
              <a:lnSpc>
                <a:spcPct val="90000"/>
              </a:lnSpc>
              <a:buClr>
                <a:srgbClr val="000000"/>
              </a:buClr>
              <a:buSzPct val="80000"/>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18"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26049918"/>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2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nSpc>
                <a:spcPct val="90000"/>
              </a:lnSpc>
              <a:spcBef>
                <a:spcPts val="900"/>
              </a:spcBef>
              <a:defRPr sz="4000" b="1" cap="all">
                <a:solidFill>
                  <a:srgbClr val="000000"/>
                </a:solidFill>
              </a:defRPr>
            </a:lvl1pPr>
          </a:lstStyle>
          <a:p>
            <a:r>
              <a:t>Title Text</a:t>
            </a:r>
          </a:p>
        </p:txBody>
      </p:sp>
      <p:sp>
        <p:nvSpPr>
          <p:cNvPr id="552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lnSpc>
                <a:spcPct val="90000"/>
              </a:lnSpc>
              <a:spcBef>
                <a:spcPts val="400"/>
              </a:spcBef>
              <a:buSzTx/>
              <a:buNone/>
              <a:defRPr sz="2000">
                <a:latin typeface="Arial"/>
                <a:ea typeface="Arial"/>
                <a:cs typeface="Arial"/>
                <a:sym typeface="Arial"/>
              </a:defRPr>
            </a:lvl1pPr>
            <a:lvl2pPr marL="0" indent="457200">
              <a:lnSpc>
                <a:spcPct val="90000"/>
              </a:lnSpc>
              <a:spcBef>
                <a:spcPts val="400"/>
              </a:spcBef>
              <a:buSzTx/>
              <a:buNone/>
              <a:defRPr sz="2000">
                <a:latin typeface="Arial"/>
                <a:ea typeface="Arial"/>
                <a:cs typeface="Arial"/>
                <a:sym typeface="Arial"/>
              </a:defRPr>
            </a:lvl2pPr>
            <a:lvl3pPr marL="0" indent="914400">
              <a:lnSpc>
                <a:spcPct val="90000"/>
              </a:lnSpc>
              <a:spcBef>
                <a:spcPts val="400"/>
              </a:spcBef>
              <a:buSzTx/>
              <a:buNone/>
              <a:defRPr sz="2000">
                <a:latin typeface="Arial"/>
                <a:ea typeface="Arial"/>
                <a:cs typeface="Arial"/>
                <a:sym typeface="Arial"/>
              </a:defRPr>
            </a:lvl3pPr>
            <a:lvl4pPr marL="0" indent="1371600">
              <a:lnSpc>
                <a:spcPct val="90000"/>
              </a:lnSpc>
              <a:spcBef>
                <a:spcPts val="400"/>
              </a:spcBef>
              <a:buSzTx/>
              <a:buNone/>
              <a:defRPr sz="2000">
                <a:latin typeface="Arial"/>
                <a:ea typeface="Arial"/>
                <a:cs typeface="Arial"/>
                <a:sym typeface="Arial"/>
              </a:defRPr>
            </a:lvl4pPr>
            <a:lvl5pPr marL="0" indent="1828800">
              <a:lnSpc>
                <a:spcPct val="90000"/>
              </a:lnSpc>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27"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60451638"/>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26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34"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35" name="Body Level One…"/>
          <p:cNvSpPr txBox="1">
            <a:spLocks noGrp="1"/>
          </p:cNvSpPr>
          <p:nvPr>
            <p:ph type="body" sz="half" idx="1"/>
          </p:nvPr>
        </p:nvSpPr>
        <p:spPr>
          <a:xfrm>
            <a:off x="762000" y="1828800"/>
            <a:ext cx="3733800" cy="4267200"/>
          </a:xfrm>
          <a:prstGeom prst="rect">
            <a:avLst/>
          </a:prstGeom>
        </p:spPr>
        <p:txBody>
          <a:bodyPr>
            <a:normAutofit/>
          </a:bodyPr>
          <a:lstStyle>
            <a:lvl1pPr>
              <a:lnSpc>
                <a:spcPct val="90000"/>
              </a:lnSpc>
              <a:spcBef>
                <a:spcPts val="600"/>
              </a:spcBef>
              <a:buClr>
                <a:srgbClr val="000000"/>
              </a:buClr>
              <a:buSzPct val="80000"/>
              <a:buChar char="●"/>
              <a:defRPr sz="2800">
                <a:latin typeface="Arial"/>
                <a:ea typeface="Arial"/>
                <a:cs typeface="Arial"/>
                <a:sym typeface="Arial"/>
              </a:defRPr>
            </a:lvl1pPr>
            <a:lvl2pPr marL="790575" indent="-333375">
              <a:lnSpc>
                <a:spcPct val="90000"/>
              </a:lnSpc>
              <a:spcBef>
                <a:spcPts val="600"/>
              </a:spcBef>
              <a:buClr>
                <a:srgbClr val="000000"/>
              </a:buClr>
              <a:buSzPct val="80000"/>
              <a:buChar char="–"/>
              <a:defRPr sz="2800">
                <a:latin typeface="Arial"/>
                <a:ea typeface="Arial"/>
                <a:cs typeface="Arial"/>
                <a:sym typeface="Arial"/>
              </a:defRPr>
            </a:lvl2pPr>
            <a:lvl3pPr marL="1234439" indent="-320039">
              <a:lnSpc>
                <a:spcPct val="90000"/>
              </a:lnSpc>
              <a:spcBef>
                <a:spcPts val="600"/>
              </a:spcBef>
              <a:buClr>
                <a:srgbClr val="000000"/>
              </a:buClr>
              <a:buSzPct val="80000"/>
              <a:buChar char="●"/>
              <a:defRPr sz="2800">
                <a:latin typeface="Arial"/>
                <a:ea typeface="Arial"/>
                <a:cs typeface="Arial"/>
                <a:sym typeface="Arial"/>
              </a:defRPr>
            </a:lvl3pPr>
            <a:lvl4pPr marL="1727200" indent="-355600">
              <a:lnSpc>
                <a:spcPct val="90000"/>
              </a:lnSpc>
              <a:spcBef>
                <a:spcPts val="600"/>
              </a:spcBef>
              <a:buClr>
                <a:srgbClr val="000000"/>
              </a:buClr>
              <a:buSzPct val="80000"/>
              <a:buChar char="–"/>
              <a:defRPr sz="2800">
                <a:latin typeface="Arial"/>
                <a:ea typeface="Arial"/>
                <a:cs typeface="Arial"/>
                <a:sym typeface="Arial"/>
              </a:defRPr>
            </a:lvl4pPr>
            <a:lvl5pPr marL="2184400" indent="-355600">
              <a:lnSpc>
                <a:spcPct val="90000"/>
              </a:lnSpc>
              <a:spcBef>
                <a:spcPts val="600"/>
              </a:spcBef>
              <a:buClr>
                <a:srgbClr val="000000"/>
              </a:buClr>
              <a:buSzPct val="80000"/>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36"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3540402"/>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26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43"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4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lnSpc>
                <a:spcPct val="90000"/>
              </a:lnSpc>
              <a:spcBef>
                <a:spcPts val="500"/>
              </a:spcBef>
              <a:buSzTx/>
              <a:buNone/>
              <a:defRPr sz="2400" b="1">
                <a:latin typeface="Arial"/>
                <a:ea typeface="Arial"/>
                <a:cs typeface="Arial"/>
                <a:sym typeface="Arial"/>
              </a:defRPr>
            </a:lvl1pPr>
            <a:lvl2pPr marL="0" indent="457200">
              <a:lnSpc>
                <a:spcPct val="90000"/>
              </a:lnSpc>
              <a:spcBef>
                <a:spcPts val="500"/>
              </a:spcBef>
              <a:buSzTx/>
              <a:buNone/>
              <a:defRPr sz="2400" b="1">
                <a:latin typeface="Arial"/>
                <a:ea typeface="Arial"/>
                <a:cs typeface="Arial"/>
                <a:sym typeface="Arial"/>
              </a:defRPr>
            </a:lvl2pPr>
            <a:lvl3pPr marL="0" indent="914400">
              <a:lnSpc>
                <a:spcPct val="90000"/>
              </a:lnSpc>
              <a:spcBef>
                <a:spcPts val="500"/>
              </a:spcBef>
              <a:buSzTx/>
              <a:buNone/>
              <a:defRPr sz="2400" b="1">
                <a:latin typeface="Arial"/>
                <a:ea typeface="Arial"/>
                <a:cs typeface="Arial"/>
                <a:sym typeface="Arial"/>
              </a:defRPr>
            </a:lvl3pPr>
            <a:lvl4pPr marL="0" indent="1371600">
              <a:lnSpc>
                <a:spcPct val="90000"/>
              </a:lnSpc>
              <a:spcBef>
                <a:spcPts val="500"/>
              </a:spcBef>
              <a:buSzTx/>
              <a:buNone/>
              <a:defRPr sz="2400" b="1">
                <a:latin typeface="Arial"/>
                <a:ea typeface="Arial"/>
                <a:cs typeface="Arial"/>
                <a:sym typeface="Arial"/>
              </a:defRPr>
            </a:lvl4pPr>
            <a:lvl5pPr marL="0" indent="1828800">
              <a:lnSpc>
                <a:spcPct val="90000"/>
              </a:lnSpc>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4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lnSpc>
                <a:spcPct val="90000"/>
              </a:lnSpc>
              <a:spcBef>
                <a:spcPts val="500"/>
              </a:spcBef>
              <a:buSzTx/>
              <a:buNone/>
              <a:defRPr sz="2400" b="1">
                <a:latin typeface="Arial"/>
                <a:ea typeface="Arial"/>
                <a:cs typeface="Arial"/>
                <a:sym typeface="Arial"/>
              </a:defRPr>
            </a:pPr>
            <a:endParaRPr/>
          </a:p>
        </p:txBody>
      </p:sp>
      <p:sp>
        <p:nvSpPr>
          <p:cNvPr id="5546"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51176919"/>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27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53" name="Title Text"/>
          <p:cNvSpPr txBox="1">
            <a:spLocks noGrp="1"/>
          </p:cNvSpPr>
          <p:nvPr>
            <p:ph type="title"/>
          </p:nvPr>
        </p:nvSpPr>
        <p:spPr>
          <a:xfrm>
            <a:off x="685800" y="381000"/>
            <a:ext cx="7772400" cy="1219200"/>
          </a:xfrm>
          <a:prstGeom prst="rect">
            <a:avLst/>
          </a:prstGeom>
        </p:spPr>
        <p:txBody>
          <a:bodyPr lIns="46037" tIns="46037" rIns="46037" bIns="46037" anchor="ctr"/>
          <a:lstStyle>
            <a:lvl1pPr>
              <a:lnSpc>
                <a:spcPct val="90000"/>
              </a:lnSpc>
              <a:spcBef>
                <a:spcPts val="1000"/>
              </a:spcBef>
              <a:defRPr b="1">
                <a:solidFill>
                  <a:srgbClr val="000000"/>
                </a:solidFill>
              </a:defRPr>
            </a:lvl1pPr>
          </a:lstStyle>
          <a:p>
            <a:r>
              <a:t>Title Text</a:t>
            </a:r>
          </a:p>
        </p:txBody>
      </p:sp>
      <p:sp>
        <p:nvSpPr>
          <p:cNvPr id="5554"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62113742"/>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32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6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65421724"/>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68" name="Title Text"/>
          <p:cNvSpPr txBox="1">
            <a:spLocks noGrp="1"/>
          </p:cNvSpPr>
          <p:nvPr>
            <p:ph type="title"/>
          </p:nvPr>
        </p:nvSpPr>
        <p:spPr>
          <a:xfrm>
            <a:off x="457200" y="273050"/>
            <a:ext cx="3008314" cy="1162050"/>
          </a:xfrm>
          <a:prstGeom prst="rect">
            <a:avLst/>
          </a:prstGeom>
        </p:spPr>
        <p:txBody>
          <a:bodyPr lIns="46037" tIns="46037" rIns="46037" bIns="46037"/>
          <a:lstStyle>
            <a:lvl1pPr>
              <a:lnSpc>
                <a:spcPct val="90000"/>
              </a:lnSpc>
              <a:spcBef>
                <a:spcPts val="400"/>
              </a:spcBef>
              <a:defRPr sz="2000" b="1">
                <a:solidFill>
                  <a:srgbClr val="000000"/>
                </a:solidFill>
              </a:defRPr>
            </a:lvl1pPr>
          </a:lstStyle>
          <a:p>
            <a:r>
              <a:t>Title Text</a:t>
            </a:r>
          </a:p>
        </p:txBody>
      </p:sp>
      <p:sp>
        <p:nvSpPr>
          <p:cNvPr id="5569" name="Body Level One…"/>
          <p:cNvSpPr txBox="1">
            <a:spLocks noGrp="1"/>
          </p:cNvSpPr>
          <p:nvPr>
            <p:ph type="body" idx="1"/>
          </p:nvPr>
        </p:nvSpPr>
        <p:spPr>
          <a:xfrm>
            <a:off x="3575050" y="273050"/>
            <a:ext cx="5111750" cy="5853113"/>
          </a:xfrm>
          <a:prstGeom prst="rect">
            <a:avLst/>
          </a:prstGeom>
        </p:spPr>
        <p:txBody>
          <a:bodyPr>
            <a:normAutofit/>
          </a:bodyPr>
          <a:lstStyle>
            <a:lvl1pPr>
              <a:lnSpc>
                <a:spcPct val="90000"/>
              </a:lnSpc>
              <a:buClr>
                <a:srgbClr val="000000"/>
              </a:buClr>
              <a:buSzPct val="80000"/>
              <a:buChar char="●"/>
              <a:defRPr>
                <a:latin typeface="Arial"/>
                <a:ea typeface="Arial"/>
                <a:cs typeface="Arial"/>
                <a:sym typeface="Arial"/>
              </a:defRPr>
            </a:lvl1pPr>
            <a:lvl2pPr>
              <a:lnSpc>
                <a:spcPct val="90000"/>
              </a:lnSpc>
              <a:buClr>
                <a:srgbClr val="000000"/>
              </a:buClr>
              <a:buSzPct val="80000"/>
              <a:buChar char="–"/>
              <a:defRPr>
                <a:latin typeface="Arial"/>
                <a:ea typeface="Arial"/>
                <a:cs typeface="Arial"/>
                <a:sym typeface="Arial"/>
              </a:defRPr>
            </a:lvl2pPr>
            <a:lvl3pPr>
              <a:lnSpc>
                <a:spcPct val="90000"/>
              </a:lnSpc>
              <a:buClr>
                <a:srgbClr val="000000"/>
              </a:buClr>
              <a:buSzPct val="80000"/>
              <a:buChar char="●"/>
              <a:defRPr>
                <a:latin typeface="Arial"/>
                <a:ea typeface="Arial"/>
                <a:cs typeface="Arial"/>
                <a:sym typeface="Arial"/>
              </a:defRPr>
            </a:lvl3pPr>
            <a:lvl4pPr>
              <a:lnSpc>
                <a:spcPct val="90000"/>
              </a:lnSpc>
              <a:buClr>
                <a:srgbClr val="000000"/>
              </a:buClr>
              <a:buSzPct val="80000"/>
              <a:buChar char="–"/>
              <a:defRPr>
                <a:latin typeface="Arial"/>
                <a:ea typeface="Arial"/>
                <a:cs typeface="Arial"/>
                <a:sym typeface="Arial"/>
              </a:defRPr>
            </a:lvl4pPr>
            <a:lvl5pPr>
              <a:lnSpc>
                <a:spcPct val="90000"/>
              </a:lnSpc>
              <a:buClr>
                <a:srgbClr val="000000"/>
              </a:buClr>
              <a:buSzPct val="80000"/>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lnSpc>
                <a:spcPct val="90000"/>
              </a:lnSpc>
              <a:spcBef>
                <a:spcPts val="300"/>
              </a:spcBef>
              <a:buSzTx/>
              <a:buNone/>
              <a:defRPr sz="1400">
                <a:latin typeface="Arial"/>
                <a:ea typeface="Arial"/>
                <a:cs typeface="Arial"/>
                <a:sym typeface="Arial"/>
              </a:defRPr>
            </a:pPr>
            <a:endParaRPr/>
          </a:p>
        </p:txBody>
      </p:sp>
      <p:sp>
        <p:nvSpPr>
          <p:cNvPr id="557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36333762"/>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578" name="Title Text"/>
          <p:cNvSpPr txBox="1">
            <a:spLocks noGrp="1"/>
          </p:cNvSpPr>
          <p:nvPr>
            <p:ph type="title"/>
          </p:nvPr>
        </p:nvSpPr>
        <p:spPr>
          <a:xfrm>
            <a:off x="1792288" y="4800600"/>
            <a:ext cx="5486401" cy="566738"/>
          </a:xfrm>
          <a:prstGeom prst="rect">
            <a:avLst/>
          </a:prstGeom>
        </p:spPr>
        <p:txBody>
          <a:bodyPr lIns="46037" tIns="46037" rIns="46037" bIns="46037"/>
          <a:lstStyle>
            <a:lvl1pPr>
              <a:lnSpc>
                <a:spcPct val="90000"/>
              </a:lnSpc>
              <a:spcBef>
                <a:spcPts val="400"/>
              </a:spcBef>
              <a:defRPr sz="2000" b="1">
                <a:solidFill>
                  <a:srgbClr val="000000"/>
                </a:solidFill>
              </a:defRPr>
            </a:lvl1pPr>
          </a:lstStyle>
          <a:p>
            <a:r>
              <a:t>Title Text</a:t>
            </a:r>
          </a:p>
        </p:txBody>
      </p:sp>
      <p:sp>
        <p:nvSpPr>
          <p:cNvPr id="557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58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lnSpc>
                <a:spcPct val="90000"/>
              </a:lnSpc>
              <a:spcBef>
                <a:spcPts val="300"/>
              </a:spcBef>
              <a:buSzTx/>
              <a:buNone/>
              <a:defRPr sz="1400">
                <a:latin typeface="Arial"/>
                <a:ea typeface="Arial"/>
                <a:cs typeface="Arial"/>
                <a:sym typeface="Arial"/>
              </a:defRPr>
            </a:lvl1pPr>
            <a:lvl2pPr marL="0" indent="457200">
              <a:lnSpc>
                <a:spcPct val="90000"/>
              </a:lnSpc>
              <a:spcBef>
                <a:spcPts val="300"/>
              </a:spcBef>
              <a:buSzTx/>
              <a:buNone/>
              <a:defRPr sz="1400">
                <a:latin typeface="Arial"/>
                <a:ea typeface="Arial"/>
                <a:cs typeface="Arial"/>
                <a:sym typeface="Arial"/>
              </a:defRPr>
            </a:lvl2pPr>
            <a:lvl3pPr marL="0" indent="914400">
              <a:lnSpc>
                <a:spcPct val="90000"/>
              </a:lnSpc>
              <a:spcBef>
                <a:spcPts val="300"/>
              </a:spcBef>
              <a:buSzTx/>
              <a:buNone/>
              <a:defRPr sz="1400">
                <a:latin typeface="Arial"/>
                <a:ea typeface="Arial"/>
                <a:cs typeface="Arial"/>
                <a:sym typeface="Arial"/>
              </a:defRPr>
            </a:lvl3pPr>
            <a:lvl4pPr marL="0" indent="1371600">
              <a:lnSpc>
                <a:spcPct val="90000"/>
              </a:lnSpc>
              <a:spcBef>
                <a:spcPts val="300"/>
              </a:spcBef>
              <a:buSzTx/>
              <a:buNone/>
              <a:defRPr sz="1400">
                <a:latin typeface="Arial"/>
                <a:ea typeface="Arial"/>
                <a:cs typeface="Arial"/>
                <a:sym typeface="Arial"/>
              </a:defRPr>
            </a:lvl4pPr>
            <a:lvl5pPr marL="0" indent="1828800">
              <a:lnSpc>
                <a:spcPct val="90000"/>
              </a:lnSpc>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81" name="Slide Number"/>
          <p:cNvSpPr txBox="1">
            <a:spLocks noGrp="1"/>
          </p:cNvSpPr>
          <p:nvPr>
            <p:ph type="sldNum" sz="quarter" idx="2"/>
          </p:nvPr>
        </p:nvSpPr>
        <p:spPr>
          <a:xfrm>
            <a:off x="8184544" y="6517545"/>
            <a:ext cx="273657" cy="264256"/>
          </a:xfrm>
          <a:prstGeom prst="rect">
            <a:avLst/>
          </a:prstGeom>
        </p:spPr>
        <p:txBody>
          <a:bodyPr/>
          <a:lstStyle>
            <a:lvl1pPr algn="r">
              <a:spcBef>
                <a:spcPts val="700"/>
              </a:spcBef>
              <a:defRPr sz="1200"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26834137"/>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35_Title Slide">
    <p:bg>
      <p:bgPr>
        <a:solidFill>
          <a:srgbClr val="000000"/>
        </a:solidFill>
        <a:effectLst/>
      </p:bgPr>
    </p:bg>
    <p:spTree>
      <p:nvGrpSpPr>
        <p:cNvPr id="1" name=""/>
        <p:cNvGrpSpPr/>
        <p:nvPr/>
      </p:nvGrpSpPr>
      <p:grpSpPr>
        <a:xfrm>
          <a:off x="0" y="0"/>
          <a:ext cx="0" cy="0"/>
          <a:chOff x="0" y="0"/>
          <a:chExt cx="0" cy="0"/>
        </a:xfrm>
      </p:grpSpPr>
      <p:sp>
        <p:nvSpPr>
          <p:cNvPr id="5588" name="Title Text"/>
          <p:cNvSpPr txBox="1">
            <a:spLocks noGrp="1"/>
          </p:cNvSpPr>
          <p:nvPr>
            <p:ph type="title"/>
          </p:nvPr>
        </p:nvSpPr>
        <p:spPr>
          <a:xfrm>
            <a:off x="422030" y="1371600"/>
            <a:ext cx="8229601" cy="1828800"/>
          </a:xfrm>
          <a:prstGeom prst="rect">
            <a:avLst/>
          </a:prstGeom>
        </p:spPr>
        <p:txBody>
          <a:bodyPr lIns="0" tIns="0" rIns="0" bIns="0"/>
          <a:lstStyle>
            <a:lvl1pPr algn="ctr">
              <a:defRPr sz="4800" b="1" cap="all">
                <a:gradFill flip="none" rotWithShape="1">
                  <a:gsLst>
                    <a:gs pos="0">
                      <a:srgbClr val="8CABDE"/>
                    </a:gs>
                    <a:gs pos="73000">
                      <a:srgbClr val="8CABDE"/>
                    </a:gs>
                    <a:gs pos="100000">
                      <a:srgbClr val="749CD9"/>
                    </a:gs>
                  </a:gsLst>
                  <a:lin ang="4800000" scaled="0"/>
                </a:gradFill>
                <a:effectLst>
                  <a:outerShdw blurRad="127000" dist="200000" dir="2700000" rotWithShape="0">
                    <a:srgbClr val="000000">
                      <a:alpha val="30000"/>
                    </a:srgbClr>
                  </a:outerShdw>
                </a:effectLst>
                <a:latin typeface="Lucida Sans"/>
                <a:ea typeface="Lucida Sans"/>
                <a:cs typeface="Lucida Sans"/>
                <a:sym typeface="Lucida Sans"/>
              </a:defRPr>
            </a:lvl1pPr>
          </a:lstStyle>
          <a:p>
            <a:r>
              <a:t>Title Text</a:t>
            </a:r>
          </a:p>
        </p:txBody>
      </p:sp>
      <p:sp>
        <p:nvSpPr>
          <p:cNvPr id="5589" name="Body Level One…"/>
          <p:cNvSpPr txBox="1">
            <a:spLocks noGrp="1"/>
          </p:cNvSpPr>
          <p:nvPr>
            <p:ph type="body" sz="quarter" idx="1"/>
          </p:nvPr>
        </p:nvSpPr>
        <p:spPr>
          <a:xfrm>
            <a:off x="1371600" y="3331698"/>
            <a:ext cx="6400800" cy="1752601"/>
          </a:xfrm>
          <a:prstGeom prst="rect">
            <a:avLst/>
          </a:prstGeom>
        </p:spPr>
        <p:txBody>
          <a:bodyPr>
            <a:normAutofit/>
          </a:bodyPr>
          <a:lstStyle>
            <a:lvl1pPr marL="0" indent="0" algn="ctr">
              <a:spcBef>
                <a:spcPts val="600"/>
              </a:spcBef>
              <a:buSzTx/>
              <a:buNone/>
              <a:defRPr sz="2800">
                <a:solidFill>
                  <a:schemeClr val="accent3">
                    <a:lumOff val="44000"/>
                  </a:schemeClr>
                </a:solidFill>
                <a:latin typeface="Book Antiqua"/>
                <a:ea typeface="Book Antiqua"/>
                <a:cs typeface="Book Antiqua"/>
                <a:sym typeface="Book Antiqua"/>
              </a:defRPr>
            </a:lvl1pPr>
            <a:lvl2pPr marL="0" indent="457200" algn="ctr">
              <a:spcBef>
                <a:spcPts val="600"/>
              </a:spcBef>
              <a:buSzTx/>
              <a:buNone/>
              <a:defRPr sz="2800">
                <a:solidFill>
                  <a:schemeClr val="accent3">
                    <a:lumOff val="44000"/>
                  </a:schemeClr>
                </a:solidFill>
                <a:latin typeface="Book Antiqua"/>
                <a:ea typeface="Book Antiqua"/>
                <a:cs typeface="Book Antiqua"/>
                <a:sym typeface="Book Antiqua"/>
              </a:defRPr>
            </a:lvl2pPr>
            <a:lvl3pPr marL="0" indent="914400" algn="ctr">
              <a:spcBef>
                <a:spcPts val="600"/>
              </a:spcBef>
              <a:buSzTx/>
              <a:buNone/>
              <a:defRPr sz="2800">
                <a:solidFill>
                  <a:schemeClr val="accent3">
                    <a:lumOff val="44000"/>
                  </a:schemeClr>
                </a:solidFill>
                <a:latin typeface="Book Antiqua"/>
                <a:ea typeface="Book Antiqua"/>
                <a:cs typeface="Book Antiqua"/>
                <a:sym typeface="Book Antiqua"/>
              </a:defRPr>
            </a:lvl3pPr>
            <a:lvl4pPr marL="0" indent="1371600" algn="ctr">
              <a:spcBef>
                <a:spcPts val="600"/>
              </a:spcBef>
              <a:buSzTx/>
              <a:buNone/>
              <a:defRPr sz="2800">
                <a:solidFill>
                  <a:schemeClr val="accent3">
                    <a:lumOff val="44000"/>
                  </a:schemeClr>
                </a:solidFill>
                <a:latin typeface="Book Antiqua"/>
                <a:ea typeface="Book Antiqua"/>
                <a:cs typeface="Book Antiqua"/>
                <a:sym typeface="Book Antiqua"/>
              </a:defRPr>
            </a:lvl4pPr>
            <a:lvl5pPr marL="0" indent="1828800" algn="ctr">
              <a:spcBef>
                <a:spcPts val="600"/>
              </a:spcBef>
              <a:buSzTx/>
              <a:buNone/>
              <a:defRPr sz="28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90"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1388396269"/>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33_Title and Content">
    <p:bg>
      <p:bgPr>
        <a:solidFill>
          <a:srgbClr val="000000"/>
        </a:solidFill>
        <a:effectLst/>
      </p:bgPr>
    </p:bg>
    <p:spTree>
      <p:nvGrpSpPr>
        <p:cNvPr id="1" name=""/>
        <p:cNvGrpSpPr/>
        <p:nvPr/>
      </p:nvGrpSpPr>
      <p:grpSpPr>
        <a:xfrm>
          <a:off x="0" y="0"/>
          <a:ext cx="0" cy="0"/>
          <a:chOff x="0" y="0"/>
          <a:chExt cx="0" cy="0"/>
        </a:xfrm>
      </p:grpSpPr>
      <p:sp>
        <p:nvSpPr>
          <p:cNvPr id="5597"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598" name="Body Level One…"/>
          <p:cNvSpPr txBox="1">
            <a:spLocks noGrp="1"/>
          </p:cNvSpPr>
          <p:nvPr>
            <p:ph type="body" idx="1"/>
          </p:nvPr>
        </p:nvSpPr>
        <p:spPr>
          <a:xfrm>
            <a:off x="457200" y="1600200"/>
            <a:ext cx="8229600" cy="4708525"/>
          </a:xfrm>
          <a:prstGeom prst="rect">
            <a:avLst/>
          </a:prstGeom>
        </p:spPr>
        <p:txBody>
          <a:bodyPr>
            <a:normAutofit/>
          </a:bodyPr>
          <a:lstStyle>
            <a:lvl1pPr marL="547687" indent="-411162">
              <a:spcBef>
                <a:spcPts val="600"/>
              </a:spcBef>
              <a:buClr>
                <a:srgbClr val="F9F9F9"/>
              </a:buClr>
              <a:buSzPct val="65000"/>
              <a:buChar char=""/>
              <a:defRPr sz="2800">
                <a:solidFill>
                  <a:schemeClr val="accent3">
                    <a:lumOff val="44000"/>
                  </a:schemeClr>
                </a:solidFill>
                <a:latin typeface="Book Antiqua"/>
                <a:ea typeface="Book Antiqua"/>
                <a:cs typeface="Book Antiqua"/>
                <a:sym typeface="Book Antiqua"/>
              </a:defRPr>
            </a:lvl1pPr>
            <a:lvl2pPr marL="915458" indent="-329670">
              <a:spcBef>
                <a:spcPts val="600"/>
              </a:spcBef>
              <a:buClr>
                <a:srgbClr val="F9F9F9"/>
              </a:buClr>
              <a:buSzPct val="80000"/>
              <a:buChar char="◼"/>
              <a:defRPr sz="2800">
                <a:solidFill>
                  <a:schemeClr val="accent3">
                    <a:lumOff val="44000"/>
                  </a:schemeClr>
                </a:solidFill>
                <a:latin typeface="Book Antiqua"/>
                <a:ea typeface="Book Antiqua"/>
                <a:cs typeface="Book Antiqua"/>
                <a:sym typeface="Book Antiqua"/>
              </a:defRPr>
            </a:lvl2pPr>
            <a:lvl3pPr marL="1195820" indent="-290945">
              <a:spcBef>
                <a:spcPts val="600"/>
              </a:spcBef>
              <a:buClr>
                <a:srgbClr val="F9F9F9"/>
              </a:buClr>
              <a:buSzPct val="95000"/>
              <a:buChar char="▫"/>
              <a:defRPr sz="2800">
                <a:solidFill>
                  <a:schemeClr val="accent3">
                    <a:lumOff val="44000"/>
                  </a:schemeClr>
                </a:solidFill>
                <a:latin typeface="Book Antiqua"/>
                <a:ea typeface="Book Antiqua"/>
                <a:cs typeface="Book Antiqua"/>
                <a:sym typeface="Book Antiqua"/>
              </a:defRPr>
            </a:lvl3pPr>
            <a:lvl4pPr marL="1425575" indent="-255588">
              <a:spcBef>
                <a:spcPts val="600"/>
              </a:spcBef>
              <a:buClr>
                <a:srgbClr val="F9F9F9"/>
              </a:buClr>
              <a:buChar char=""/>
              <a:defRPr sz="2800">
                <a:solidFill>
                  <a:schemeClr val="accent3">
                    <a:lumOff val="44000"/>
                  </a:schemeClr>
                </a:solidFill>
                <a:latin typeface="Book Antiqua"/>
                <a:ea typeface="Book Antiqua"/>
                <a:cs typeface="Book Antiqua"/>
                <a:sym typeface="Book Antiqua"/>
              </a:defRPr>
            </a:lvl4pPr>
            <a:lvl5pPr marL="1617663" indent="-255588">
              <a:spcBef>
                <a:spcPts val="600"/>
              </a:spcBef>
              <a:buClr>
                <a:srgbClr val="F9F9F9"/>
              </a:buClr>
              <a:buChar char="◾"/>
              <a:defRPr sz="28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99"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74764485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0767113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sp>
        <p:nvSpPr>
          <p:cNvPr id="5606"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07" name="Body Level One…"/>
          <p:cNvSpPr txBox="1">
            <a:spLocks noGrp="1"/>
          </p:cNvSpPr>
          <p:nvPr>
            <p:ph type="body" sz="half" idx="1"/>
          </p:nvPr>
        </p:nvSpPr>
        <p:spPr>
          <a:xfrm>
            <a:off x="457200" y="1600200"/>
            <a:ext cx="4038600" cy="4525963"/>
          </a:xfrm>
          <a:prstGeom prst="rect">
            <a:avLst/>
          </a:prstGeom>
        </p:spPr>
        <p:txBody>
          <a:bodyPr>
            <a:normAutofit/>
          </a:bodyPr>
          <a:lstStyle>
            <a:lvl1pPr marL="547687" indent="-411162">
              <a:spcBef>
                <a:spcPts val="600"/>
              </a:spcBef>
              <a:buClr>
                <a:srgbClr val="F9F9F9"/>
              </a:buClr>
              <a:buSzPct val="65000"/>
              <a:buChar char=""/>
              <a:defRPr sz="2600">
                <a:solidFill>
                  <a:schemeClr val="accent3">
                    <a:lumOff val="44000"/>
                  </a:schemeClr>
                </a:solidFill>
                <a:latin typeface="Book Antiqua"/>
                <a:ea typeface="Book Antiqua"/>
                <a:cs typeface="Book Antiqua"/>
                <a:sym typeface="Book Antiqua"/>
              </a:defRPr>
            </a:lvl1pPr>
            <a:lvl2pPr marL="891910" indent="-306122">
              <a:spcBef>
                <a:spcPts val="600"/>
              </a:spcBef>
              <a:buClr>
                <a:srgbClr val="F9F9F9"/>
              </a:buClr>
              <a:buSzPct val="80000"/>
              <a:buChar char="◼"/>
              <a:defRPr sz="2600">
                <a:solidFill>
                  <a:schemeClr val="accent3">
                    <a:lumOff val="44000"/>
                  </a:schemeClr>
                </a:solidFill>
                <a:latin typeface="Book Antiqua"/>
                <a:ea typeface="Book Antiqua"/>
                <a:cs typeface="Book Antiqua"/>
                <a:sym typeface="Book Antiqua"/>
              </a:defRPr>
            </a:lvl2pPr>
            <a:lvl3pPr marL="1202055" indent="-297180">
              <a:spcBef>
                <a:spcPts val="600"/>
              </a:spcBef>
              <a:buClr>
                <a:srgbClr val="F9F9F9"/>
              </a:buClr>
              <a:buSzPct val="95000"/>
              <a:buChar char="▫"/>
              <a:defRPr sz="2600">
                <a:solidFill>
                  <a:schemeClr val="accent3">
                    <a:lumOff val="44000"/>
                  </a:schemeClr>
                </a:solidFill>
                <a:latin typeface="Book Antiqua"/>
                <a:ea typeface="Book Antiqua"/>
                <a:cs typeface="Book Antiqua"/>
                <a:sym typeface="Book Antiqua"/>
              </a:defRPr>
            </a:lvl3pPr>
            <a:lvl4pPr marL="1433689" indent="-263702">
              <a:spcBef>
                <a:spcPts val="600"/>
              </a:spcBef>
              <a:buClr>
                <a:srgbClr val="F9F9F9"/>
              </a:buClr>
              <a:buChar char=""/>
              <a:defRPr sz="2600">
                <a:solidFill>
                  <a:schemeClr val="accent3">
                    <a:lumOff val="44000"/>
                  </a:schemeClr>
                </a:solidFill>
                <a:latin typeface="Book Antiqua"/>
                <a:ea typeface="Book Antiqua"/>
                <a:cs typeface="Book Antiqua"/>
                <a:sym typeface="Book Antiqua"/>
              </a:defRPr>
            </a:lvl4pPr>
            <a:lvl5pPr marL="1625777" indent="-263702">
              <a:spcBef>
                <a:spcPts val="600"/>
              </a:spcBef>
              <a:buClr>
                <a:srgbClr val="F9F9F9"/>
              </a:buClr>
              <a:buChar char="◾"/>
              <a:defRPr sz="26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08"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840706667"/>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sp>
        <p:nvSpPr>
          <p:cNvPr id="5615" name="Title Text"/>
          <p:cNvSpPr txBox="1">
            <a:spLocks noGrp="1"/>
          </p:cNvSpPr>
          <p:nvPr>
            <p:ph type="title"/>
          </p:nvPr>
        </p:nvSpPr>
        <p:spPr>
          <a:xfrm>
            <a:off x="457200" y="273050"/>
            <a:ext cx="8229600" cy="1143000"/>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16" name="Body Level One…"/>
          <p:cNvSpPr txBox="1">
            <a:spLocks noGrp="1"/>
          </p:cNvSpPr>
          <p:nvPr>
            <p:ph type="body" sz="quarter" idx="1"/>
          </p:nvPr>
        </p:nvSpPr>
        <p:spPr>
          <a:xfrm>
            <a:off x="457200" y="1535112"/>
            <a:ext cx="4040188" cy="750888"/>
          </a:xfrm>
          <a:prstGeom prst="rect">
            <a:avLst/>
          </a:prstGeom>
        </p:spPr>
        <p:txBody>
          <a:bodyPr anchor="ctr">
            <a:normAutofit/>
          </a:bodyPr>
          <a:lstStyle>
            <a:lvl1pPr marL="0" indent="0">
              <a:spcBef>
                <a:spcPts val="500"/>
              </a:spcBef>
              <a:buSzTx/>
              <a:buNone/>
              <a:defRPr sz="2400" cap="all">
                <a:solidFill>
                  <a:schemeClr val="accent3">
                    <a:lumOff val="44000"/>
                  </a:schemeClr>
                </a:solidFill>
                <a:latin typeface="Book Antiqua"/>
                <a:ea typeface="Book Antiqua"/>
                <a:cs typeface="Book Antiqua"/>
                <a:sym typeface="Book Antiqua"/>
              </a:defRPr>
            </a:lvl1pPr>
            <a:lvl2pPr marL="0" indent="585787">
              <a:spcBef>
                <a:spcPts val="500"/>
              </a:spcBef>
              <a:buSzTx/>
              <a:buNone/>
              <a:defRPr sz="2400" cap="all">
                <a:solidFill>
                  <a:schemeClr val="accent3">
                    <a:lumOff val="44000"/>
                  </a:schemeClr>
                </a:solidFill>
                <a:latin typeface="Book Antiqua"/>
                <a:ea typeface="Book Antiqua"/>
                <a:cs typeface="Book Antiqua"/>
                <a:sym typeface="Book Antiqua"/>
              </a:defRPr>
            </a:lvl2pPr>
            <a:lvl3pPr marL="0" indent="904875">
              <a:spcBef>
                <a:spcPts val="500"/>
              </a:spcBef>
              <a:buSzTx/>
              <a:buNone/>
              <a:defRPr sz="2400" cap="all">
                <a:solidFill>
                  <a:schemeClr val="accent3">
                    <a:lumOff val="44000"/>
                  </a:schemeClr>
                </a:solidFill>
                <a:latin typeface="Book Antiqua"/>
                <a:ea typeface="Book Antiqua"/>
                <a:cs typeface="Book Antiqua"/>
                <a:sym typeface="Book Antiqua"/>
              </a:defRPr>
            </a:lvl3pPr>
            <a:lvl4pPr marL="0" indent="1169987">
              <a:spcBef>
                <a:spcPts val="500"/>
              </a:spcBef>
              <a:buSzTx/>
              <a:buNone/>
              <a:defRPr sz="2400" cap="all">
                <a:solidFill>
                  <a:schemeClr val="accent3">
                    <a:lumOff val="44000"/>
                  </a:schemeClr>
                </a:solidFill>
                <a:latin typeface="Book Antiqua"/>
                <a:ea typeface="Book Antiqua"/>
                <a:cs typeface="Book Antiqua"/>
                <a:sym typeface="Book Antiqua"/>
              </a:defRPr>
            </a:lvl4pPr>
            <a:lvl5pPr marL="0" indent="1362075">
              <a:spcBef>
                <a:spcPts val="500"/>
              </a:spcBef>
              <a:buSzTx/>
              <a:buNone/>
              <a:defRPr sz="2400" cap="all">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17" name="Text Placeholder 3"/>
          <p:cNvSpPr>
            <a:spLocks noGrp="1"/>
          </p:cNvSpPr>
          <p:nvPr>
            <p:ph type="body" sz="quarter" idx="21"/>
          </p:nvPr>
        </p:nvSpPr>
        <p:spPr>
          <a:xfrm>
            <a:off x="4645025" y="1535112"/>
            <a:ext cx="4041775" cy="750888"/>
          </a:xfrm>
          <a:prstGeom prst="rect">
            <a:avLst/>
          </a:prstGeom>
        </p:spPr>
        <p:txBody>
          <a:bodyPr anchor="ctr">
            <a:normAutofit/>
          </a:bodyPr>
          <a:lstStyle/>
          <a:p>
            <a:pPr marL="0" indent="0">
              <a:spcBef>
                <a:spcPts val="500"/>
              </a:spcBef>
              <a:buSzTx/>
              <a:buNone/>
              <a:defRPr sz="2400" cap="all">
                <a:solidFill>
                  <a:schemeClr val="accent3">
                    <a:lumOff val="44000"/>
                  </a:schemeClr>
                </a:solidFill>
                <a:latin typeface="Book Antiqua"/>
                <a:ea typeface="Book Antiqua"/>
                <a:cs typeface="Book Antiqua"/>
                <a:sym typeface="Book Antiqua"/>
              </a:defRPr>
            </a:pPr>
            <a:endParaRPr/>
          </a:p>
        </p:txBody>
      </p:sp>
      <p:sp>
        <p:nvSpPr>
          <p:cNvPr id="5618"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606118510"/>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000000"/>
        </a:solidFill>
        <a:effectLst/>
      </p:bgPr>
    </p:bg>
    <p:spTree>
      <p:nvGrpSpPr>
        <p:cNvPr id="1" name=""/>
        <p:cNvGrpSpPr/>
        <p:nvPr/>
      </p:nvGrpSpPr>
      <p:grpSpPr>
        <a:xfrm>
          <a:off x="0" y="0"/>
          <a:ext cx="0" cy="0"/>
          <a:chOff x="0" y="0"/>
          <a:chExt cx="0" cy="0"/>
        </a:xfrm>
      </p:grpSpPr>
      <p:sp>
        <p:nvSpPr>
          <p:cNvPr id="5625" name="Title Text"/>
          <p:cNvSpPr txBox="1">
            <a:spLocks noGrp="1"/>
          </p:cNvSpPr>
          <p:nvPr>
            <p:ph type="title"/>
          </p:nvPr>
        </p:nvSpPr>
        <p:spPr>
          <a:xfrm>
            <a:off x="457200" y="274638"/>
            <a:ext cx="8229600" cy="1143001"/>
          </a:xfrm>
          <a:prstGeom prst="rect">
            <a:avLst/>
          </a:prstGeom>
        </p:spPr>
        <p:txBody>
          <a:bodyPr anchor="ctr"/>
          <a:lstStyle>
            <a:lvl1pPr algn="ctr">
              <a:defRPr sz="41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26"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266804223"/>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33_Blank">
    <p:bg>
      <p:bgPr>
        <a:solidFill>
          <a:srgbClr val="000000"/>
        </a:solidFill>
        <a:effectLst/>
      </p:bgPr>
    </p:bg>
    <p:spTree>
      <p:nvGrpSpPr>
        <p:cNvPr id="1" name=""/>
        <p:cNvGrpSpPr/>
        <p:nvPr/>
      </p:nvGrpSpPr>
      <p:grpSpPr>
        <a:xfrm>
          <a:off x="0" y="0"/>
          <a:ext cx="0" cy="0"/>
          <a:chOff x="0" y="0"/>
          <a:chExt cx="0" cy="0"/>
        </a:xfrm>
      </p:grpSpPr>
      <p:sp>
        <p:nvSpPr>
          <p:cNvPr id="5633"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810810554"/>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sp>
        <p:nvSpPr>
          <p:cNvPr id="5640" name="Title Text"/>
          <p:cNvSpPr txBox="1">
            <a:spLocks noGrp="1"/>
          </p:cNvSpPr>
          <p:nvPr>
            <p:ph type="title"/>
          </p:nvPr>
        </p:nvSpPr>
        <p:spPr>
          <a:xfrm>
            <a:off x="457200" y="273050"/>
            <a:ext cx="3008314" cy="1162050"/>
          </a:xfrm>
          <a:prstGeom prst="rect">
            <a:avLst/>
          </a:prstGeom>
        </p:spPr>
        <p:txBody>
          <a:bodyPr/>
          <a:lstStyle>
            <a:lvl1pPr>
              <a:defRPr sz="2200">
                <a:solidFill>
                  <a:srgbClr val="83A9E8"/>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41" name="Body Level One…"/>
          <p:cNvSpPr txBox="1">
            <a:spLocks noGrp="1"/>
          </p:cNvSpPr>
          <p:nvPr>
            <p:ph type="body" sz="half" idx="1"/>
          </p:nvPr>
        </p:nvSpPr>
        <p:spPr>
          <a:xfrm>
            <a:off x="457200" y="1524000"/>
            <a:ext cx="3008314" cy="4602163"/>
          </a:xfrm>
          <a:prstGeom prst="rect">
            <a:avLst/>
          </a:prstGeom>
        </p:spPr>
        <p:txBody>
          <a:bodyPr>
            <a:normAutofit/>
          </a:bodyPr>
          <a:lstStyle>
            <a:lvl1pPr marL="0" indent="0">
              <a:spcBef>
                <a:spcPts val="300"/>
              </a:spcBef>
              <a:buSzTx/>
              <a:buNone/>
              <a:defRPr sz="1400">
                <a:solidFill>
                  <a:schemeClr val="accent3">
                    <a:lumOff val="44000"/>
                  </a:schemeClr>
                </a:solidFill>
                <a:latin typeface="Book Antiqua"/>
                <a:ea typeface="Book Antiqua"/>
                <a:cs typeface="Book Antiqua"/>
                <a:sym typeface="Book Antiqua"/>
              </a:defRPr>
            </a:lvl1pPr>
            <a:lvl2pPr marL="0" indent="585787">
              <a:spcBef>
                <a:spcPts val="300"/>
              </a:spcBef>
              <a:buSzTx/>
              <a:buNone/>
              <a:defRPr sz="1400">
                <a:solidFill>
                  <a:schemeClr val="accent3">
                    <a:lumOff val="44000"/>
                  </a:schemeClr>
                </a:solidFill>
                <a:latin typeface="Book Antiqua"/>
                <a:ea typeface="Book Antiqua"/>
                <a:cs typeface="Book Antiqua"/>
                <a:sym typeface="Book Antiqua"/>
              </a:defRPr>
            </a:lvl2pPr>
            <a:lvl3pPr marL="0" indent="904875">
              <a:spcBef>
                <a:spcPts val="300"/>
              </a:spcBef>
              <a:buSzTx/>
              <a:buNone/>
              <a:defRPr sz="1400">
                <a:solidFill>
                  <a:schemeClr val="accent3">
                    <a:lumOff val="44000"/>
                  </a:schemeClr>
                </a:solidFill>
                <a:latin typeface="Book Antiqua"/>
                <a:ea typeface="Book Antiqua"/>
                <a:cs typeface="Book Antiqua"/>
                <a:sym typeface="Book Antiqua"/>
              </a:defRPr>
            </a:lvl3pPr>
            <a:lvl4pPr marL="0" indent="1169987">
              <a:spcBef>
                <a:spcPts val="300"/>
              </a:spcBef>
              <a:buSzTx/>
              <a:buNone/>
              <a:defRPr sz="1400">
                <a:solidFill>
                  <a:schemeClr val="accent3">
                    <a:lumOff val="44000"/>
                  </a:schemeClr>
                </a:solidFill>
                <a:latin typeface="Book Antiqua"/>
                <a:ea typeface="Book Antiqua"/>
                <a:cs typeface="Book Antiqua"/>
                <a:sym typeface="Book Antiqua"/>
              </a:defRPr>
            </a:lvl4pPr>
            <a:lvl5pPr marL="0" indent="1362075">
              <a:spcBef>
                <a:spcPts val="300"/>
              </a:spcBef>
              <a:buSzTx/>
              <a:buNone/>
              <a:defRPr sz="14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42"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3168460014"/>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sp>
        <p:nvSpPr>
          <p:cNvPr id="5649" name="Title Text"/>
          <p:cNvSpPr txBox="1">
            <a:spLocks noGrp="1"/>
          </p:cNvSpPr>
          <p:nvPr>
            <p:ph type="title"/>
          </p:nvPr>
        </p:nvSpPr>
        <p:spPr>
          <a:xfrm>
            <a:off x="1828800" y="609600"/>
            <a:ext cx="5486400" cy="522288"/>
          </a:xfrm>
          <a:prstGeom prst="rect">
            <a:avLst/>
          </a:prstGeom>
        </p:spPr>
        <p:txBody>
          <a:bodyPr lIns="0" tIns="0" rIns="0" bIns="0"/>
          <a:lstStyle>
            <a:lvl1pPr algn="ctr">
              <a:defRPr sz="2000" b="1">
                <a:gradFill flip="none" rotWithShape="1">
                  <a:gsLst>
                    <a:gs pos="0">
                      <a:srgbClr val="8CABDE"/>
                    </a:gs>
                    <a:gs pos="73000">
                      <a:srgbClr val="8CABDE"/>
                    </a:gs>
                    <a:gs pos="100000">
                      <a:srgbClr val="749CD9"/>
                    </a:gs>
                  </a:gsLst>
                  <a:lin ang="4800000" scaled="0"/>
                </a:gra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5650" name="Picture Placeholder 2"/>
          <p:cNvSpPr>
            <a:spLocks noGrp="1"/>
          </p:cNvSpPr>
          <p:nvPr>
            <p:ph type="pic" sz="half" idx="21"/>
          </p:nvPr>
        </p:nvSpPr>
        <p:spPr>
          <a:xfrm>
            <a:off x="1828800" y="1831975"/>
            <a:ext cx="5486400" cy="3962400"/>
          </a:xfrm>
          <a:prstGeom prst="rect">
            <a:avLst/>
          </a:prstGeom>
          <a:ln w="44450" cap="sq">
            <a:solidFill>
              <a:schemeClr val="accent3">
                <a:lumOff val="44000"/>
              </a:schemeClr>
            </a:solidFill>
            <a:miter lim="800000"/>
          </a:ln>
          <a:effectLst>
            <a:outerShdw blurRad="190500" dist="228600" dir="2700000" rotWithShape="0">
              <a:srgbClr val="000000">
                <a:alpha val="25000"/>
              </a:srgbClr>
            </a:outerShdw>
          </a:effectLst>
        </p:spPr>
        <p:txBody>
          <a:bodyPr lIns="91439" rIns="91439"/>
          <a:lstStyle/>
          <a:p>
            <a:endParaRPr/>
          </a:p>
        </p:txBody>
      </p:sp>
      <p:sp>
        <p:nvSpPr>
          <p:cNvPr id="5651" name="Body Level One…"/>
          <p:cNvSpPr txBox="1">
            <a:spLocks noGrp="1"/>
          </p:cNvSpPr>
          <p:nvPr>
            <p:ph type="body" sz="quarter" idx="1"/>
          </p:nvPr>
        </p:nvSpPr>
        <p:spPr>
          <a:xfrm>
            <a:off x="1828800" y="1166787"/>
            <a:ext cx="5486400" cy="530352"/>
          </a:xfrm>
          <a:prstGeom prst="rect">
            <a:avLst/>
          </a:prstGeom>
        </p:spPr>
        <p:txBody>
          <a:bodyPr>
            <a:normAutofit/>
          </a:bodyPr>
          <a:lstStyle>
            <a:lvl1pPr marL="0" indent="0" algn="ctr">
              <a:spcBef>
                <a:spcPts val="300"/>
              </a:spcBef>
              <a:buSzTx/>
              <a:buNone/>
              <a:defRPr sz="1400">
                <a:solidFill>
                  <a:schemeClr val="accent3">
                    <a:lumOff val="44000"/>
                  </a:schemeClr>
                </a:solidFill>
                <a:latin typeface="Book Antiqua"/>
                <a:ea typeface="Book Antiqua"/>
                <a:cs typeface="Book Antiqua"/>
                <a:sym typeface="Book Antiqua"/>
              </a:defRPr>
            </a:lvl1pPr>
            <a:lvl2pPr marL="915458" indent="-329670" algn="ctr">
              <a:spcBef>
                <a:spcPts val="300"/>
              </a:spcBef>
              <a:buSzPct val="80000"/>
              <a:buChar char="◼"/>
              <a:defRPr sz="1400">
                <a:solidFill>
                  <a:schemeClr val="accent3">
                    <a:lumOff val="44000"/>
                  </a:schemeClr>
                </a:solidFill>
                <a:latin typeface="Book Antiqua"/>
                <a:ea typeface="Book Antiqua"/>
                <a:cs typeface="Book Antiqua"/>
                <a:sym typeface="Book Antiqua"/>
              </a:defRPr>
            </a:lvl2pPr>
            <a:lvl3pPr marL="1224914" indent="-320039" algn="ctr">
              <a:spcBef>
                <a:spcPts val="300"/>
              </a:spcBef>
              <a:buSzPct val="95000"/>
              <a:buChar char="▫"/>
              <a:defRPr sz="1400">
                <a:solidFill>
                  <a:schemeClr val="accent3">
                    <a:lumOff val="44000"/>
                  </a:schemeClr>
                </a:solidFill>
                <a:latin typeface="Book Antiqua"/>
                <a:ea typeface="Book Antiqua"/>
                <a:cs typeface="Book Antiqua"/>
                <a:sym typeface="Book Antiqua"/>
              </a:defRPr>
            </a:lvl3pPr>
            <a:lvl4pPr marL="1453973" indent="-283986" algn="ctr">
              <a:spcBef>
                <a:spcPts val="300"/>
              </a:spcBef>
              <a:buChar char=""/>
              <a:defRPr sz="1400">
                <a:solidFill>
                  <a:schemeClr val="accent3">
                    <a:lumOff val="44000"/>
                  </a:schemeClr>
                </a:solidFill>
                <a:latin typeface="Book Antiqua"/>
                <a:ea typeface="Book Antiqua"/>
                <a:cs typeface="Book Antiqua"/>
                <a:sym typeface="Book Antiqua"/>
              </a:defRPr>
            </a:lvl4pPr>
            <a:lvl5pPr marL="1646061" indent="-283986" algn="ctr">
              <a:spcBef>
                <a:spcPts val="300"/>
              </a:spcBef>
              <a:buChar char="◾"/>
              <a:defRPr sz="1400">
                <a:solidFill>
                  <a:schemeClr val="accent3">
                    <a:lumOff val="44000"/>
                  </a:schemeClr>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652" name="Slide Number"/>
          <p:cNvSpPr txBox="1">
            <a:spLocks noGrp="1"/>
          </p:cNvSpPr>
          <p:nvPr>
            <p:ph type="sldNum" sz="quarter" idx="2"/>
          </p:nvPr>
        </p:nvSpPr>
        <p:spPr>
          <a:xfrm>
            <a:off x="8504584" y="6608985"/>
            <a:ext cx="182217" cy="172816"/>
          </a:xfrm>
          <a:prstGeom prst="rect">
            <a:avLst/>
          </a:prstGeom>
        </p:spPr>
        <p:txBody>
          <a:bodyPr lIns="0" tIns="0" rIns="0" bIns="0"/>
          <a:lstStyle>
            <a:lvl1pPr algn="r">
              <a:defRPr sz="1200" b="1">
                <a:solidFill>
                  <a:srgbClr val="BCBCBC"/>
                </a:solidFill>
              </a:defRPr>
            </a:lvl1pPr>
          </a:lstStyle>
          <a:p>
            <a:fld id="{86CB4B4D-7CA3-9044-876B-883B54F8677D}" type="slidenum">
              <a:rPr/>
              <a:pPr/>
              <a:t>‹#›</a:t>
            </a:fld>
            <a:endParaRPr/>
          </a:p>
        </p:txBody>
      </p:sp>
    </p:spTree>
    <p:extLst>
      <p:ext uri="{BB962C8B-B14F-4D97-AF65-F5344CB8AC3E}">
        <p14:creationId xmlns:p14="http://schemas.microsoft.com/office/powerpoint/2010/main" val="2433423770"/>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36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59" name="Title Text"/>
          <p:cNvSpPr txBox="1">
            <a:spLocks noGrp="1"/>
          </p:cNvSpPr>
          <p:nvPr>
            <p:ph type="title"/>
          </p:nvPr>
        </p:nvSpPr>
        <p:spPr>
          <a:xfrm>
            <a:off x="304800" y="2286000"/>
            <a:ext cx="7467600" cy="1143000"/>
          </a:xfrm>
          <a:prstGeom prst="rect">
            <a:avLst/>
          </a:prstGeom>
          <a:effectLst>
            <a:outerShdw blurRad="50800" dist="25399" dir="2700000" rotWithShape="0">
              <a:schemeClr val="accent3">
                <a:lumOff val="44000"/>
                <a:alpha val="74998"/>
              </a:schemeClr>
            </a:outerShdw>
          </a:effectLst>
        </p:spPr>
        <p:txBody>
          <a:bodyPr anchor="ctr"/>
          <a:lstStyle>
            <a:lvl1pPr algn="r">
              <a:defRPr>
                <a:solidFill>
                  <a:srgbClr val="000000"/>
                </a:solidFill>
                <a:latin typeface="Impact"/>
                <a:ea typeface="Impact"/>
                <a:cs typeface="Impact"/>
                <a:sym typeface="Impact"/>
              </a:defRPr>
            </a:lvl1pPr>
          </a:lstStyle>
          <a:p>
            <a:r>
              <a:t>Title Text</a:t>
            </a:r>
          </a:p>
        </p:txBody>
      </p:sp>
      <p:sp>
        <p:nvSpPr>
          <p:cNvPr id="5660" name="Body Level One…"/>
          <p:cNvSpPr txBox="1">
            <a:spLocks noGrp="1"/>
          </p:cNvSpPr>
          <p:nvPr>
            <p:ph type="body" sz="quarter" idx="1"/>
          </p:nvPr>
        </p:nvSpPr>
        <p:spPr>
          <a:xfrm>
            <a:off x="1371600" y="3886200"/>
            <a:ext cx="6400800" cy="1752600"/>
          </a:xfrm>
          <a:prstGeom prst="rect">
            <a:avLst/>
          </a:prstGeom>
          <a:effectLst>
            <a:outerShdw blurRad="50800" dist="25399" dir="2700000" rotWithShape="0">
              <a:schemeClr val="accent3">
                <a:lumOff val="44000"/>
                <a:alpha val="74998"/>
              </a:schemeClr>
            </a:outerShdw>
          </a:effectLst>
        </p:spPr>
        <p:txBody>
          <a:bodyPr>
            <a:normAutofit/>
          </a:bodyPr>
          <a:lstStyle>
            <a:lvl1pPr marL="0" indent="0" algn="r">
              <a:buSzTx/>
              <a:buNone/>
              <a:defRPr>
                <a:latin typeface="Impact"/>
                <a:ea typeface="Impact"/>
                <a:cs typeface="Impact"/>
                <a:sym typeface="Impact"/>
              </a:defRPr>
            </a:lvl1pPr>
            <a:lvl2pPr algn="r">
              <a:buChar char="▭"/>
              <a:defRPr>
                <a:latin typeface="Impact"/>
                <a:ea typeface="Impact"/>
                <a:cs typeface="Impact"/>
                <a:sym typeface="Impact"/>
              </a:defRPr>
            </a:lvl2pPr>
            <a:lvl3pPr algn="r">
              <a:buChar char="▭"/>
              <a:defRPr>
                <a:latin typeface="Impact"/>
                <a:ea typeface="Impact"/>
                <a:cs typeface="Impact"/>
                <a:sym typeface="Impact"/>
              </a:defRPr>
            </a:lvl3pPr>
            <a:lvl4pPr algn="r">
              <a:buChar char="▭"/>
              <a:defRPr>
                <a:latin typeface="Impact"/>
                <a:ea typeface="Impact"/>
                <a:cs typeface="Impact"/>
                <a:sym typeface="Impact"/>
              </a:defRPr>
            </a:lvl4pPr>
            <a:lvl5pPr algn="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61"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2377720"/>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34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68"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69" name="Body Level One…"/>
          <p:cNvSpPr txBox="1">
            <a:spLocks noGrp="1"/>
          </p:cNvSpPr>
          <p:nvPr>
            <p:ph type="body" idx="1"/>
          </p:nvPr>
        </p:nvSpPr>
        <p:spPr>
          <a:xfrm>
            <a:off x="304800" y="1981200"/>
            <a:ext cx="7543800" cy="4114800"/>
          </a:xfrm>
          <a:prstGeom prst="rect">
            <a:avLst/>
          </a:prstGeom>
          <a:effectLst>
            <a:outerShdw blurRad="50800" dist="25399" dir="2700000" rotWithShape="0">
              <a:schemeClr val="accent3">
                <a:lumOff val="44000"/>
                <a:alpha val="74998"/>
              </a:schemeClr>
            </a:outerShdw>
          </a:effectLst>
        </p:spPr>
        <p:txBody>
          <a:bodyPr>
            <a:normAutofit/>
          </a:bodyPr>
          <a:lstStyle>
            <a:lvl1pPr>
              <a:buChar char="▭"/>
              <a:defRPr>
                <a:latin typeface="Impact"/>
                <a:ea typeface="Impact"/>
                <a:cs typeface="Impact"/>
                <a:sym typeface="Impact"/>
              </a:defRPr>
            </a:lvl1pPr>
            <a:lvl2pPr>
              <a:buChar char="▭"/>
              <a:defRPr>
                <a:latin typeface="Impact"/>
                <a:ea typeface="Impact"/>
                <a:cs typeface="Impact"/>
                <a:sym typeface="Impact"/>
              </a:defRPr>
            </a:lvl2pPr>
            <a:lvl3pPr>
              <a:buChar char="▭"/>
              <a:defRPr>
                <a:latin typeface="Impact"/>
                <a:ea typeface="Impact"/>
                <a:cs typeface="Impact"/>
                <a:sym typeface="Impact"/>
              </a:defRPr>
            </a:lvl3pPr>
            <a:lvl4pPr>
              <a:buChar char="▭"/>
              <a:defRPr>
                <a:latin typeface="Impact"/>
                <a:ea typeface="Impact"/>
                <a:cs typeface="Impact"/>
                <a:sym typeface="Impact"/>
              </a:defRPr>
            </a:lvl4pPr>
            <a:lvl5pP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70"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94905752"/>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27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77" name="Title Text"/>
          <p:cNvSpPr txBox="1">
            <a:spLocks noGrp="1"/>
          </p:cNvSpPr>
          <p:nvPr>
            <p:ph type="title"/>
          </p:nvPr>
        </p:nvSpPr>
        <p:spPr>
          <a:xfrm>
            <a:off x="722312" y="4406900"/>
            <a:ext cx="7772401" cy="1362075"/>
          </a:xfrm>
          <a:prstGeom prst="rect">
            <a:avLst/>
          </a:prstGeom>
          <a:effectLst>
            <a:outerShdw blurRad="50800" dist="25399" dir="2700000" rotWithShape="0">
              <a:schemeClr val="accent3">
                <a:lumOff val="44000"/>
                <a:alpha val="74998"/>
              </a:schemeClr>
            </a:outerShdw>
          </a:effectLst>
        </p:spPr>
        <p:txBody>
          <a:bodyPr anchor="t"/>
          <a:lstStyle>
            <a:lvl1pPr>
              <a:defRPr sz="4000" cap="all">
                <a:solidFill>
                  <a:srgbClr val="000000"/>
                </a:solidFill>
                <a:latin typeface="Impact"/>
                <a:ea typeface="Impact"/>
                <a:cs typeface="Impact"/>
                <a:sym typeface="Impact"/>
              </a:defRPr>
            </a:lvl1pPr>
          </a:lstStyle>
          <a:p>
            <a:r>
              <a:t>Title Text</a:t>
            </a:r>
          </a:p>
        </p:txBody>
      </p:sp>
      <p:sp>
        <p:nvSpPr>
          <p:cNvPr id="5678" name="Body Level One…"/>
          <p:cNvSpPr txBox="1">
            <a:spLocks noGrp="1"/>
          </p:cNvSpPr>
          <p:nvPr>
            <p:ph type="body" sz="quarter" idx="1"/>
          </p:nvPr>
        </p:nvSpPr>
        <p:spPr>
          <a:xfrm>
            <a:off x="722312" y="2906713"/>
            <a:ext cx="7772401" cy="1500188"/>
          </a:xfrm>
          <a:prstGeom prst="rect">
            <a:avLst/>
          </a:prstGeom>
          <a:effectLst>
            <a:outerShdw blurRad="50800" dist="25399" dir="2700000" rotWithShape="0">
              <a:schemeClr val="accent3">
                <a:lumOff val="44000"/>
                <a:alpha val="74998"/>
              </a:schemeClr>
            </a:outerShdw>
          </a:effectLst>
        </p:spPr>
        <p:txBody>
          <a:bodyPr anchor="b">
            <a:normAutofit/>
          </a:bodyPr>
          <a:lstStyle>
            <a:lvl1pPr marL="0" indent="0">
              <a:spcBef>
                <a:spcPts val="400"/>
              </a:spcBef>
              <a:buSzTx/>
              <a:buNone/>
              <a:defRPr sz="2000">
                <a:latin typeface="Impact"/>
                <a:ea typeface="Impact"/>
                <a:cs typeface="Impact"/>
                <a:sym typeface="Impact"/>
              </a:defRPr>
            </a:lvl1pPr>
            <a:lvl2pPr marL="0" indent="457200">
              <a:spcBef>
                <a:spcPts val="400"/>
              </a:spcBef>
              <a:buSzTx/>
              <a:buNone/>
              <a:defRPr sz="2000">
                <a:latin typeface="Impact"/>
                <a:ea typeface="Impact"/>
                <a:cs typeface="Impact"/>
                <a:sym typeface="Impact"/>
              </a:defRPr>
            </a:lvl2pPr>
            <a:lvl3pPr marL="0" indent="914400">
              <a:spcBef>
                <a:spcPts val="400"/>
              </a:spcBef>
              <a:buSzTx/>
              <a:buNone/>
              <a:defRPr sz="2000">
                <a:latin typeface="Impact"/>
                <a:ea typeface="Impact"/>
                <a:cs typeface="Impact"/>
                <a:sym typeface="Impact"/>
              </a:defRPr>
            </a:lvl3pPr>
            <a:lvl4pPr marL="0" indent="1371600">
              <a:spcBef>
                <a:spcPts val="400"/>
              </a:spcBef>
              <a:buSzTx/>
              <a:buNone/>
              <a:defRPr sz="2000">
                <a:latin typeface="Impact"/>
                <a:ea typeface="Impact"/>
                <a:cs typeface="Impact"/>
                <a:sym typeface="Impact"/>
              </a:defRPr>
            </a:lvl4pPr>
            <a:lvl5pPr marL="0" indent="1828800">
              <a:spcBef>
                <a:spcPts val="400"/>
              </a:spcBef>
              <a:buSzTx/>
              <a:buNone/>
              <a:defRPr sz="20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79"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21861888"/>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28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86"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87" name="Body Level One…"/>
          <p:cNvSpPr txBox="1">
            <a:spLocks noGrp="1"/>
          </p:cNvSpPr>
          <p:nvPr>
            <p:ph type="body" sz="half" idx="1"/>
          </p:nvPr>
        </p:nvSpPr>
        <p:spPr>
          <a:xfrm>
            <a:off x="304800" y="1981200"/>
            <a:ext cx="3695700" cy="4114800"/>
          </a:xfrm>
          <a:prstGeom prst="rect">
            <a:avLst/>
          </a:prstGeom>
          <a:effectLst>
            <a:outerShdw blurRad="50800" dist="25399" dir="2700000" rotWithShape="0">
              <a:schemeClr val="accent3">
                <a:lumOff val="44000"/>
                <a:alpha val="74998"/>
              </a:schemeClr>
            </a:outerShdw>
          </a:effectLst>
        </p:spPr>
        <p:txBody>
          <a:bodyPr>
            <a:normAutofit/>
          </a:bodyPr>
          <a:lstStyle>
            <a:lvl1pPr>
              <a:spcBef>
                <a:spcPts val="600"/>
              </a:spcBef>
              <a:buChar char="▭"/>
              <a:defRPr sz="2800">
                <a:latin typeface="Impact"/>
                <a:ea typeface="Impact"/>
                <a:cs typeface="Impact"/>
                <a:sym typeface="Impact"/>
              </a:defRPr>
            </a:lvl1pPr>
            <a:lvl2pPr marL="790575" indent="-333375">
              <a:spcBef>
                <a:spcPts val="600"/>
              </a:spcBef>
              <a:buChar char="▭"/>
              <a:defRPr sz="2800">
                <a:latin typeface="Impact"/>
                <a:ea typeface="Impact"/>
                <a:cs typeface="Impact"/>
                <a:sym typeface="Impact"/>
              </a:defRPr>
            </a:lvl2pPr>
            <a:lvl3pPr marL="1234439" indent="-320039">
              <a:spcBef>
                <a:spcPts val="600"/>
              </a:spcBef>
              <a:buChar char="▭"/>
              <a:defRPr sz="2800">
                <a:latin typeface="Impact"/>
                <a:ea typeface="Impact"/>
                <a:cs typeface="Impact"/>
                <a:sym typeface="Impact"/>
              </a:defRPr>
            </a:lvl3pPr>
            <a:lvl4pPr marL="1727200" indent="-355600">
              <a:spcBef>
                <a:spcPts val="600"/>
              </a:spcBef>
              <a:buChar char="▭"/>
              <a:defRPr sz="2800">
                <a:latin typeface="Impact"/>
                <a:ea typeface="Impact"/>
                <a:cs typeface="Impact"/>
                <a:sym typeface="Impact"/>
              </a:defRPr>
            </a:lvl4pPr>
            <a:lvl5pPr marL="2184400" indent="-355600">
              <a:spcBef>
                <a:spcPts val="600"/>
              </a:spcBef>
              <a:buChar char="▭"/>
              <a:defRPr sz="28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88"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215284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732209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28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695" name="Title Text"/>
          <p:cNvSpPr txBox="1">
            <a:spLocks noGrp="1"/>
          </p:cNvSpPr>
          <p:nvPr>
            <p:ph type="title"/>
          </p:nvPr>
        </p:nvSpPr>
        <p:spPr>
          <a:xfrm>
            <a:off x="457200" y="274638"/>
            <a:ext cx="8229600" cy="1143001"/>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696" name="Body Level One…"/>
          <p:cNvSpPr txBox="1">
            <a:spLocks noGrp="1"/>
          </p:cNvSpPr>
          <p:nvPr>
            <p:ph type="body" sz="quarter" idx="1"/>
          </p:nvPr>
        </p:nvSpPr>
        <p:spPr>
          <a:xfrm>
            <a:off x="457200" y="1535112"/>
            <a:ext cx="4040188" cy="639763"/>
          </a:xfrm>
          <a:prstGeom prst="rect">
            <a:avLst/>
          </a:prstGeom>
          <a:effectLst>
            <a:outerShdw blurRad="50800" dist="25399" dir="2700000" rotWithShape="0">
              <a:schemeClr val="accent3">
                <a:lumOff val="44000"/>
                <a:alpha val="74998"/>
              </a:schemeClr>
            </a:outerShdw>
          </a:effectLst>
        </p:spPr>
        <p:txBody>
          <a:bodyPr anchor="b">
            <a:normAutofit/>
          </a:bodyPr>
          <a:lstStyle>
            <a:lvl1pPr marL="0" indent="0">
              <a:spcBef>
                <a:spcPts val="500"/>
              </a:spcBef>
              <a:buSzTx/>
              <a:buNone/>
              <a:defRPr sz="2400">
                <a:latin typeface="Impact"/>
                <a:ea typeface="Impact"/>
                <a:cs typeface="Impact"/>
                <a:sym typeface="Impact"/>
              </a:defRPr>
            </a:lvl1pPr>
            <a:lvl2pPr marL="0" indent="457200">
              <a:spcBef>
                <a:spcPts val="500"/>
              </a:spcBef>
              <a:buSzTx/>
              <a:buNone/>
              <a:defRPr sz="2400">
                <a:latin typeface="Impact"/>
                <a:ea typeface="Impact"/>
                <a:cs typeface="Impact"/>
                <a:sym typeface="Impact"/>
              </a:defRPr>
            </a:lvl2pPr>
            <a:lvl3pPr marL="0" indent="914400">
              <a:spcBef>
                <a:spcPts val="500"/>
              </a:spcBef>
              <a:buSzTx/>
              <a:buNone/>
              <a:defRPr sz="2400">
                <a:latin typeface="Impact"/>
                <a:ea typeface="Impact"/>
                <a:cs typeface="Impact"/>
                <a:sym typeface="Impact"/>
              </a:defRPr>
            </a:lvl3pPr>
            <a:lvl4pPr marL="0" indent="1371600">
              <a:spcBef>
                <a:spcPts val="500"/>
              </a:spcBef>
              <a:buSzTx/>
              <a:buNone/>
              <a:defRPr sz="2400">
                <a:latin typeface="Impact"/>
                <a:ea typeface="Impact"/>
                <a:cs typeface="Impact"/>
                <a:sym typeface="Impact"/>
              </a:defRPr>
            </a:lvl4pPr>
            <a:lvl5pPr marL="0" indent="1828800">
              <a:spcBef>
                <a:spcPts val="500"/>
              </a:spcBef>
              <a:buSzTx/>
              <a:buNone/>
              <a:defRPr sz="24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697" name="Text Placeholder 4"/>
          <p:cNvSpPr>
            <a:spLocks noGrp="1"/>
          </p:cNvSpPr>
          <p:nvPr>
            <p:ph type="body" sz="quarter" idx="21"/>
          </p:nvPr>
        </p:nvSpPr>
        <p:spPr>
          <a:xfrm>
            <a:off x="4645025" y="1535112"/>
            <a:ext cx="4041775" cy="639763"/>
          </a:xfrm>
          <a:prstGeom prst="rect">
            <a:avLst/>
          </a:prstGeom>
          <a:effectLst>
            <a:outerShdw blurRad="50800" dist="25399" dir="2700000" rotWithShape="0">
              <a:schemeClr val="accent3">
                <a:lumOff val="44000"/>
                <a:alpha val="74998"/>
              </a:schemeClr>
            </a:outerShdw>
          </a:effectLst>
        </p:spPr>
        <p:txBody>
          <a:bodyPr anchor="b">
            <a:normAutofit/>
          </a:bodyPr>
          <a:lstStyle/>
          <a:p>
            <a:pPr marL="0" indent="0">
              <a:spcBef>
                <a:spcPts val="500"/>
              </a:spcBef>
              <a:buSzTx/>
              <a:buNone/>
              <a:defRPr sz="2400">
                <a:latin typeface="Impact"/>
                <a:ea typeface="Impact"/>
                <a:cs typeface="Impact"/>
                <a:sym typeface="Impact"/>
              </a:defRPr>
            </a:pPr>
            <a:endParaRPr/>
          </a:p>
        </p:txBody>
      </p:sp>
      <p:sp>
        <p:nvSpPr>
          <p:cNvPr id="5698"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12585891"/>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29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05" name="Title Text"/>
          <p:cNvSpPr txBox="1">
            <a:spLocks noGrp="1"/>
          </p:cNvSpPr>
          <p:nvPr>
            <p:ph type="title"/>
          </p:nvPr>
        </p:nvSpPr>
        <p:spPr>
          <a:xfrm>
            <a:off x="304800" y="609600"/>
            <a:ext cx="7543800" cy="1143000"/>
          </a:xfrm>
          <a:prstGeom prst="rect">
            <a:avLst/>
          </a:prstGeom>
          <a:effectLst>
            <a:outerShdw blurRad="50800" dist="25399" dir="2700000" rotWithShape="0">
              <a:schemeClr val="accent3">
                <a:lumOff val="44000"/>
                <a:alpha val="74998"/>
              </a:schemeClr>
            </a:outerShdw>
          </a:effectLst>
        </p:spPr>
        <p:txBody>
          <a:bodyPr anchor="ctr"/>
          <a:lstStyle>
            <a:lvl1pPr algn="ctr">
              <a:defRPr>
                <a:solidFill>
                  <a:srgbClr val="000000"/>
                </a:solidFill>
                <a:latin typeface="Impact"/>
                <a:ea typeface="Impact"/>
                <a:cs typeface="Impact"/>
                <a:sym typeface="Impact"/>
              </a:defRPr>
            </a:lvl1pPr>
          </a:lstStyle>
          <a:p>
            <a:r>
              <a:t>Title Text</a:t>
            </a:r>
          </a:p>
        </p:txBody>
      </p:sp>
      <p:sp>
        <p:nvSpPr>
          <p:cNvPr id="5706"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14757763"/>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34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1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25280237"/>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20" name="Title Text"/>
          <p:cNvSpPr txBox="1">
            <a:spLocks noGrp="1"/>
          </p:cNvSpPr>
          <p:nvPr>
            <p:ph type="title"/>
          </p:nvPr>
        </p:nvSpPr>
        <p:spPr>
          <a:xfrm>
            <a:off x="457200" y="273050"/>
            <a:ext cx="3008314" cy="1162050"/>
          </a:xfrm>
          <a:prstGeom prst="rect">
            <a:avLst/>
          </a:prstGeom>
          <a:effectLst>
            <a:outerShdw blurRad="50800" dist="25399" dir="2700000" rotWithShape="0">
              <a:schemeClr val="accent3">
                <a:lumOff val="44000"/>
                <a:alpha val="74998"/>
              </a:schemeClr>
            </a:outerShdw>
          </a:effectLst>
        </p:spPr>
        <p:txBody>
          <a:bodyPr/>
          <a:lstStyle>
            <a:lvl1pPr>
              <a:defRPr sz="2000">
                <a:solidFill>
                  <a:srgbClr val="000000"/>
                </a:solidFill>
                <a:latin typeface="Impact"/>
                <a:ea typeface="Impact"/>
                <a:cs typeface="Impact"/>
                <a:sym typeface="Impact"/>
              </a:defRPr>
            </a:lvl1pPr>
          </a:lstStyle>
          <a:p>
            <a:r>
              <a:t>Title Text</a:t>
            </a:r>
          </a:p>
        </p:txBody>
      </p:sp>
      <p:sp>
        <p:nvSpPr>
          <p:cNvPr id="5721" name="Body Level One…"/>
          <p:cNvSpPr txBox="1">
            <a:spLocks noGrp="1"/>
          </p:cNvSpPr>
          <p:nvPr>
            <p:ph type="body" idx="1"/>
          </p:nvPr>
        </p:nvSpPr>
        <p:spPr>
          <a:xfrm>
            <a:off x="3575050" y="273050"/>
            <a:ext cx="5111750" cy="5853113"/>
          </a:xfrm>
          <a:prstGeom prst="rect">
            <a:avLst/>
          </a:prstGeom>
          <a:effectLst>
            <a:outerShdw blurRad="50800" dist="25399" dir="2700000" rotWithShape="0">
              <a:schemeClr val="accent3">
                <a:lumOff val="44000"/>
                <a:alpha val="74998"/>
              </a:schemeClr>
            </a:outerShdw>
          </a:effectLst>
        </p:spPr>
        <p:txBody>
          <a:bodyPr>
            <a:normAutofit/>
          </a:bodyPr>
          <a:lstStyle>
            <a:lvl1pPr>
              <a:buChar char="▭"/>
              <a:defRPr>
                <a:latin typeface="Impact"/>
                <a:ea typeface="Impact"/>
                <a:cs typeface="Impact"/>
                <a:sym typeface="Impact"/>
              </a:defRPr>
            </a:lvl1pPr>
            <a:lvl2pPr>
              <a:buChar char="▭"/>
              <a:defRPr>
                <a:latin typeface="Impact"/>
                <a:ea typeface="Impact"/>
                <a:cs typeface="Impact"/>
                <a:sym typeface="Impact"/>
              </a:defRPr>
            </a:lvl2pPr>
            <a:lvl3pPr>
              <a:buChar char="▭"/>
              <a:defRPr>
                <a:latin typeface="Impact"/>
                <a:ea typeface="Impact"/>
                <a:cs typeface="Impact"/>
                <a:sym typeface="Impact"/>
              </a:defRPr>
            </a:lvl3pPr>
            <a:lvl4pPr>
              <a:buChar char="▭"/>
              <a:defRPr>
                <a:latin typeface="Impact"/>
                <a:ea typeface="Impact"/>
                <a:cs typeface="Impact"/>
                <a:sym typeface="Impact"/>
              </a:defRPr>
            </a:lvl4pPr>
            <a:lvl5pPr>
              <a:buChar char="▭"/>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722" name="Text Placeholder 3"/>
          <p:cNvSpPr>
            <a:spLocks noGrp="1"/>
          </p:cNvSpPr>
          <p:nvPr>
            <p:ph type="body" sz="half" idx="21"/>
          </p:nvPr>
        </p:nvSpPr>
        <p:spPr>
          <a:xfrm>
            <a:off x="457199" y="1435100"/>
            <a:ext cx="3008315" cy="4691063"/>
          </a:xfrm>
          <a:prstGeom prst="rect">
            <a:avLst/>
          </a:prstGeom>
          <a:effectLst>
            <a:outerShdw blurRad="50800" dist="25399" dir="2700000" rotWithShape="0">
              <a:schemeClr val="accent3">
                <a:lumOff val="44000"/>
                <a:alpha val="74998"/>
              </a:schemeClr>
            </a:outerShdw>
          </a:effectLst>
        </p:spPr>
        <p:txBody>
          <a:bodyPr>
            <a:normAutofit/>
          </a:bodyPr>
          <a:lstStyle/>
          <a:p>
            <a:pPr marL="0" indent="0">
              <a:spcBef>
                <a:spcPts val="300"/>
              </a:spcBef>
              <a:buSzTx/>
              <a:buNone/>
              <a:defRPr sz="1400">
                <a:latin typeface="Impact"/>
                <a:ea typeface="Impact"/>
                <a:cs typeface="Impact"/>
                <a:sym typeface="Impact"/>
              </a:defRPr>
            </a:pPr>
            <a:endParaRPr/>
          </a:p>
        </p:txBody>
      </p:sp>
      <p:sp>
        <p:nvSpPr>
          <p:cNvPr id="572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42927508"/>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5730" name="Title Text"/>
          <p:cNvSpPr txBox="1">
            <a:spLocks noGrp="1"/>
          </p:cNvSpPr>
          <p:nvPr>
            <p:ph type="title"/>
          </p:nvPr>
        </p:nvSpPr>
        <p:spPr>
          <a:xfrm>
            <a:off x="1792288" y="4800600"/>
            <a:ext cx="5486401" cy="566738"/>
          </a:xfrm>
          <a:prstGeom prst="rect">
            <a:avLst/>
          </a:prstGeom>
          <a:effectLst>
            <a:outerShdw blurRad="50800" dist="25399" dir="2700000" rotWithShape="0">
              <a:schemeClr val="accent3">
                <a:lumOff val="44000"/>
                <a:alpha val="74998"/>
              </a:schemeClr>
            </a:outerShdw>
          </a:effectLst>
        </p:spPr>
        <p:txBody>
          <a:bodyPr/>
          <a:lstStyle>
            <a:lvl1pPr>
              <a:defRPr sz="2000">
                <a:solidFill>
                  <a:srgbClr val="000000"/>
                </a:solidFill>
                <a:latin typeface="Impact"/>
                <a:ea typeface="Impact"/>
                <a:cs typeface="Impact"/>
                <a:sym typeface="Impact"/>
              </a:defRPr>
            </a:lvl1pPr>
          </a:lstStyle>
          <a:p>
            <a:r>
              <a:t>Title Text</a:t>
            </a:r>
          </a:p>
        </p:txBody>
      </p:sp>
      <p:sp>
        <p:nvSpPr>
          <p:cNvPr id="5731" name="Picture Placeholder 2"/>
          <p:cNvSpPr>
            <a:spLocks noGrp="1"/>
          </p:cNvSpPr>
          <p:nvPr>
            <p:ph type="pic" sz="half" idx="21"/>
          </p:nvPr>
        </p:nvSpPr>
        <p:spPr>
          <a:xfrm>
            <a:off x="1792288" y="612775"/>
            <a:ext cx="5486401" cy="4114800"/>
          </a:xfrm>
          <a:prstGeom prst="rect">
            <a:avLst/>
          </a:prstGeom>
          <a:effectLst>
            <a:outerShdw blurRad="50800" dist="25399" dir="2700000" rotWithShape="0">
              <a:schemeClr val="accent3">
                <a:lumOff val="44000"/>
                <a:alpha val="74998"/>
              </a:schemeClr>
            </a:outerShdw>
          </a:effectLst>
        </p:spPr>
        <p:txBody>
          <a:bodyPr lIns="91439" rIns="91439"/>
          <a:lstStyle/>
          <a:p>
            <a:endParaRPr/>
          </a:p>
        </p:txBody>
      </p:sp>
      <p:sp>
        <p:nvSpPr>
          <p:cNvPr id="5732" name="Body Level One…"/>
          <p:cNvSpPr txBox="1">
            <a:spLocks noGrp="1"/>
          </p:cNvSpPr>
          <p:nvPr>
            <p:ph type="body" sz="quarter" idx="1"/>
          </p:nvPr>
        </p:nvSpPr>
        <p:spPr>
          <a:xfrm>
            <a:off x="1792288" y="5367337"/>
            <a:ext cx="5486401" cy="804863"/>
          </a:xfrm>
          <a:prstGeom prst="rect">
            <a:avLst/>
          </a:prstGeom>
          <a:effectLst>
            <a:outerShdw blurRad="50800" dist="25399" dir="2700000" rotWithShape="0">
              <a:schemeClr val="accent3">
                <a:lumOff val="44000"/>
                <a:alpha val="74998"/>
              </a:schemeClr>
            </a:outerShdw>
          </a:effectLst>
        </p:spPr>
        <p:txBody>
          <a:bodyPr>
            <a:normAutofit/>
          </a:bodyPr>
          <a:lstStyle>
            <a:lvl1pPr marL="0" indent="0">
              <a:spcBef>
                <a:spcPts val="300"/>
              </a:spcBef>
              <a:buSzTx/>
              <a:buNone/>
              <a:defRPr sz="1400">
                <a:latin typeface="Impact"/>
                <a:ea typeface="Impact"/>
                <a:cs typeface="Impact"/>
                <a:sym typeface="Impact"/>
              </a:defRPr>
            </a:lvl1pPr>
            <a:lvl2pPr marL="0" indent="457200">
              <a:spcBef>
                <a:spcPts val="300"/>
              </a:spcBef>
              <a:buSzTx/>
              <a:buNone/>
              <a:defRPr sz="1400">
                <a:latin typeface="Impact"/>
                <a:ea typeface="Impact"/>
                <a:cs typeface="Impact"/>
                <a:sym typeface="Impact"/>
              </a:defRPr>
            </a:lvl2pPr>
            <a:lvl3pPr marL="0" indent="914400">
              <a:spcBef>
                <a:spcPts val="300"/>
              </a:spcBef>
              <a:buSzTx/>
              <a:buNone/>
              <a:defRPr sz="1400">
                <a:latin typeface="Impact"/>
                <a:ea typeface="Impact"/>
                <a:cs typeface="Impact"/>
                <a:sym typeface="Impact"/>
              </a:defRPr>
            </a:lvl3pPr>
            <a:lvl4pPr marL="0" indent="1371600">
              <a:spcBef>
                <a:spcPts val="300"/>
              </a:spcBef>
              <a:buSzTx/>
              <a:buNone/>
              <a:defRPr sz="1400">
                <a:latin typeface="Impact"/>
                <a:ea typeface="Impact"/>
                <a:cs typeface="Impact"/>
                <a:sym typeface="Impact"/>
              </a:defRPr>
            </a:lvl4pPr>
            <a:lvl5pPr marL="0" indent="1828800">
              <a:spcBef>
                <a:spcPts val="300"/>
              </a:spcBef>
              <a:buSzTx/>
              <a:buNone/>
              <a:defRPr sz="1400">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5733" name="Slide Number"/>
          <p:cNvSpPr txBox="1">
            <a:spLocks noGrp="1"/>
          </p:cNvSpPr>
          <p:nvPr>
            <p:ph type="sldNum" sz="quarter" idx="2"/>
          </p:nvPr>
        </p:nvSpPr>
        <p:spPr>
          <a:xfrm>
            <a:off x="7546692" y="6248400"/>
            <a:ext cx="301909" cy="288824"/>
          </a:xfrm>
          <a:prstGeom prst="rect">
            <a:avLst/>
          </a:prstGeom>
          <a:effectLst>
            <a:outerShdw blurRad="38100" dist="12700" dir="2700000" rotWithShape="0">
              <a:schemeClr val="accent3">
                <a:lumOff val="44000"/>
                <a:alpha val="74998"/>
              </a:schemeClr>
            </a:outerShdw>
          </a:effectLst>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96860373"/>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37_Title Slide">
    <p:bg>
      <p:bgPr>
        <a:solidFill>
          <a:srgbClr val="000000"/>
        </a:solidFill>
        <a:effectLst/>
      </p:bgPr>
    </p:bg>
    <p:spTree>
      <p:nvGrpSpPr>
        <p:cNvPr id="1" name=""/>
        <p:cNvGrpSpPr/>
        <p:nvPr/>
      </p:nvGrpSpPr>
      <p:grpSpPr>
        <a:xfrm>
          <a:off x="0" y="0"/>
          <a:ext cx="0" cy="0"/>
          <a:chOff x="0" y="0"/>
          <a:chExt cx="0" cy="0"/>
        </a:xfrm>
      </p:grpSpPr>
      <p:sp>
        <p:nvSpPr>
          <p:cNvPr id="574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574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4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53318988"/>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35_Title and Content">
    <p:bg>
      <p:bgPr>
        <a:solidFill>
          <a:srgbClr val="000000"/>
        </a:solidFill>
        <a:effectLst/>
      </p:bgPr>
    </p:bg>
    <p:spTree>
      <p:nvGrpSpPr>
        <p:cNvPr id="1" name=""/>
        <p:cNvGrpSpPr/>
        <p:nvPr/>
      </p:nvGrpSpPr>
      <p:grpSpPr>
        <a:xfrm>
          <a:off x="0" y="0"/>
          <a:ext cx="0" cy="0"/>
          <a:chOff x="0" y="0"/>
          <a:chExt cx="0" cy="0"/>
        </a:xfrm>
      </p:grpSpPr>
      <p:sp>
        <p:nvSpPr>
          <p:cNvPr id="574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50"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751"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5495670"/>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000000"/>
        </a:solidFill>
        <a:effectLst/>
      </p:bgPr>
    </p:bg>
    <p:spTree>
      <p:nvGrpSpPr>
        <p:cNvPr id="1" name=""/>
        <p:cNvGrpSpPr/>
        <p:nvPr/>
      </p:nvGrpSpPr>
      <p:grpSpPr>
        <a:xfrm>
          <a:off x="0" y="0"/>
          <a:ext cx="0" cy="0"/>
          <a:chOff x="0" y="0"/>
          <a:chExt cx="0" cy="0"/>
        </a:xfrm>
      </p:grpSpPr>
      <p:sp>
        <p:nvSpPr>
          <p:cNvPr id="575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575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76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68561993"/>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000000"/>
        </a:solidFill>
        <a:effectLst/>
      </p:bgPr>
    </p:bg>
    <p:spTree>
      <p:nvGrpSpPr>
        <p:cNvPr id="1" name=""/>
        <p:cNvGrpSpPr/>
        <p:nvPr/>
      </p:nvGrpSpPr>
      <p:grpSpPr>
        <a:xfrm>
          <a:off x="0" y="0"/>
          <a:ext cx="0" cy="0"/>
          <a:chOff x="0" y="0"/>
          <a:chExt cx="0" cy="0"/>
        </a:xfrm>
      </p:grpSpPr>
      <p:sp>
        <p:nvSpPr>
          <p:cNvPr id="576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6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76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23562313"/>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000000"/>
        </a:solidFill>
        <a:effectLst/>
      </p:bgPr>
    </p:bg>
    <p:spTree>
      <p:nvGrpSpPr>
        <p:cNvPr id="1" name=""/>
        <p:cNvGrpSpPr/>
        <p:nvPr/>
      </p:nvGrpSpPr>
      <p:grpSpPr>
        <a:xfrm>
          <a:off x="0" y="0"/>
          <a:ext cx="0" cy="0"/>
          <a:chOff x="0" y="0"/>
          <a:chExt cx="0" cy="0"/>
        </a:xfrm>
      </p:grpSpPr>
      <p:sp>
        <p:nvSpPr>
          <p:cNvPr id="577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577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7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779"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0333263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8448834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30_Title Only">
    <p:bg>
      <p:bgPr>
        <a:solidFill>
          <a:srgbClr val="000000"/>
        </a:solidFill>
        <a:effectLst/>
      </p:bgPr>
    </p:bg>
    <p:spTree>
      <p:nvGrpSpPr>
        <p:cNvPr id="1" name=""/>
        <p:cNvGrpSpPr/>
        <p:nvPr/>
      </p:nvGrpSpPr>
      <p:grpSpPr>
        <a:xfrm>
          <a:off x="0" y="0"/>
          <a:ext cx="0" cy="0"/>
          <a:chOff x="0" y="0"/>
          <a:chExt cx="0" cy="0"/>
        </a:xfrm>
      </p:grpSpPr>
      <p:sp>
        <p:nvSpPr>
          <p:cNvPr id="57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578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4731205"/>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35_Blank">
    <p:bg>
      <p:bgPr>
        <a:solidFill>
          <a:srgbClr val="000000"/>
        </a:solidFill>
        <a:effectLst/>
      </p:bgPr>
    </p:bg>
    <p:spTree>
      <p:nvGrpSpPr>
        <p:cNvPr id="1" name=""/>
        <p:cNvGrpSpPr/>
        <p:nvPr/>
      </p:nvGrpSpPr>
      <p:grpSpPr>
        <a:xfrm>
          <a:off x="0" y="0"/>
          <a:ext cx="0" cy="0"/>
          <a:chOff x="0" y="0"/>
          <a:chExt cx="0" cy="0"/>
        </a:xfrm>
      </p:grpSpPr>
      <p:sp>
        <p:nvSpPr>
          <p:cNvPr id="579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32820044"/>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000000"/>
        </a:solidFill>
        <a:effectLst/>
      </p:bgPr>
    </p:bg>
    <p:spTree>
      <p:nvGrpSpPr>
        <p:cNvPr id="1" name=""/>
        <p:cNvGrpSpPr/>
        <p:nvPr/>
      </p:nvGrpSpPr>
      <p:grpSpPr>
        <a:xfrm>
          <a:off x="0" y="0"/>
          <a:ext cx="0" cy="0"/>
          <a:chOff x="0" y="0"/>
          <a:chExt cx="0" cy="0"/>
        </a:xfrm>
      </p:grpSpPr>
      <p:sp>
        <p:nvSpPr>
          <p:cNvPr id="580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5802"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80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80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22007733"/>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000000"/>
        </a:solidFill>
        <a:effectLst/>
      </p:bgPr>
    </p:bg>
    <p:spTree>
      <p:nvGrpSpPr>
        <p:cNvPr id="1" name=""/>
        <p:cNvGrpSpPr/>
        <p:nvPr/>
      </p:nvGrpSpPr>
      <p:grpSpPr>
        <a:xfrm>
          <a:off x="0" y="0"/>
          <a:ext cx="0" cy="0"/>
          <a:chOff x="0" y="0"/>
          <a:chExt cx="0" cy="0"/>
        </a:xfrm>
      </p:grpSpPr>
      <p:sp>
        <p:nvSpPr>
          <p:cNvPr id="581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581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81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81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27124518"/>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82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2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2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61029916"/>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3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3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31"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3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39715694"/>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83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584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4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12803685"/>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3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4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5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41711807"/>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3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58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5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5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586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89014692"/>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3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586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586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0131715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3429365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36_Blank">
    <p:bg>
      <p:bgPr>
        <a:solidFill>
          <a:schemeClr val="accent3">
            <a:lumOff val="44000"/>
          </a:schemeClr>
        </a:solidFill>
        <a:effectLst/>
      </p:bgPr>
    </p:bg>
    <p:spTree>
      <p:nvGrpSpPr>
        <p:cNvPr id="1" name=""/>
        <p:cNvGrpSpPr/>
        <p:nvPr/>
      </p:nvGrpSpPr>
      <p:grpSpPr>
        <a:xfrm>
          <a:off x="0" y="0"/>
          <a:ext cx="0" cy="0"/>
          <a:chOff x="0" y="0"/>
          <a:chExt cx="0" cy="0"/>
        </a:xfrm>
      </p:grpSpPr>
      <p:sp>
        <p:nvSpPr>
          <p:cNvPr id="587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75687456"/>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88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88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8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588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0600164"/>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589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589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89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9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08393732"/>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39_Title Slide">
    <p:spTree>
      <p:nvGrpSpPr>
        <p:cNvPr id="1" name=""/>
        <p:cNvGrpSpPr/>
        <p:nvPr/>
      </p:nvGrpSpPr>
      <p:grpSpPr>
        <a:xfrm>
          <a:off x="0" y="0"/>
          <a:ext cx="0" cy="0"/>
          <a:chOff x="0" y="0"/>
          <a:chExt cx="0" cy="0"/>
        </a:xfrm>
      </p:grpSpPr>
      <p:grpSp>
        <p:nvGrpSpPr>
          <p:cNvPr id="5904" name="Group 7"/>
          <p:cNvGrpSpPr/>
          <p:nvPr/>
        </p:nvGrpSpPr>
        <p:grpSpPr>
          <a:xfrm>
            <a:off x="0" y="0"/>
            <a:ext cx="6362700" cy="6858000"/>
            <a:chOff x="0" y="0"/>
            <a:chExt cx="6362700" cy="6858000"/>
          </a:xfrm>
        </p:grpSpPr>
        <p:pic>
          <p:nvPicPr>
            <p:cNvPr id="5902"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5903"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5905"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5906"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5907"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5908" name="Slide Number"/>
          <p:cNvSpPr txBox="1">
            <a:spLocks noGrp="1"/>
          </p:cNvSpPr>
          <p:nvPr>
            <p:ph type="sldNum" sz="quarter" idx="2"/>
          </p:nvPr>
        </p:nvSpPr>
        <p:spPr>
          <a:xfrm>
            <a:off x="8613492" y="6569176"/>
            <a:ext cx="301909" cy="288825"/>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4021478743"/>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37_Title and Content">
    <p:spTree>
      <p:nvGrpSpPr>
        <p:cNvPr id="1" name=""/>
        <p:cNvGrpSpPr/>
        <p:nvPr/>
      </p:nvGrpSpPr>
      <p:grpSpPr>
        <a:xfrm>
          <a:off x="0" y="0"/>
          <a:ext cx="0" cy="0"/>
          <a:chOff x="0" y="0"/>
          <a:chExt cx="0" cy="0"/>
        </a:xfrm>
      </p:grpSpPr>
      <p:sp>
        <p:nvSpPr>
          <p:cNvPr id="5915" name="Title Text"/>
          <p:cNvSpPr txBox="1">
            <a:spLocks noGrp="1"/>
          </p:cNvSpPr>
          <p:nvPr>
            <p:ph type="title"/>
          </p:nvPr>
        </p:nvSpPr>
        <p:spPr>
          <a:prstGeom prst="rect">
            <a:avLst/>
          </a:prstGeom>
        </p:spPr>
        <p:txBody>
          <a:bodyPr/>
          <a:lstStyle/>
          <a:p>
            <a:r>
              <a:t>Title Text</a:t>
            </a:r>
          </a:p>
        </p:txBody>
      </p:sp>
      <p:sp>
        <p:nvSpPr>
          <p:cNvPr id="5916"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59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6264019"/>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5924"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592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2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42144564"/>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31_Two Content">
    <p:spTree>
      <p:nvGrpSpPr>
        <p:cNvPr id="1" name=""/>
        <p:cNvGrpSpPr/>
        <p:nvPr/>
      </p:nvGrpSpPr>
      <p:grpSpPr>
        <a:xfrm>
          <a:off x="0" y="0"/>
          <a:ext cx="0" cy="0"/>
          <a:chOff x="0" y="0"/>
          <a:chExt cx="0" cy="0"/>
        </a:xfrm>
      </p:grpSpPr>
      <p:sp>
        <p:nvSpPr>
          <p:cNvPr id="5933" name="Title Text"/>
          <p:cNvSpPr txBox="1">
            <a:spLocks noGrp="1"/>
          </p:cNvSpPr>
          <p:nvPr>
            <p:ph type="title"/>
          </p:nvPr>
        </p:nvSpPr>
        <p:spPr>
          <a:prstGeom prst="rect">
            <a:avLst/>
          </a:prstGeom>
        </p:spPr>
        <p:txBody>
          <a:bodyPr/>
          <a:lstStyle/>
          <a:p>
            <a:r>
              <a:t>Title Text</a:t>
            </a:r>
          </a:p>
        </p:txBody>
      </p:sp>
      <p:sp>
        <p:nvSpPr>
          <p:cNvPr id="5934"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25442128"/>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31_Comparison">
    <p:spTree>
      <p:nvGrpSpPr>
        <p:cNvPr id="1" name=""/>
        <p:cNvGrpSpPr/>
        <p:nvPr/>
      </p:nvGrpSpPr>
      <p:grpSpPr>
        <a:xfrm>
          <a:off x="0" y="0"/>
          <a:ext cx="0" cy="0"/>
          <a:chOff x="0" y="0"/>
          <a:chExt cx="0" cy="0"/>
        </a:xfrm>
      </p:grpSpPr>
      <p:sp>
        <p:nvSpPr>
          <p:cNvPr id="594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94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94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9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638317"/>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32_Title Only">
    <p:spTree>
      <p:nvGrpSpPr>
        <p:cNvPr id="1" name=""/>
        <p:cNvGrpSpPr/>
        <p:nvPr/>
      </p:nvGrpSpPr>
      <p:grpSpPr>
        <a:xfrm>
          <a:off x="0" y="0"/>
          <a:ext cx="0" cy="0"/>
          <a:chOff x="0" y="0"/>
          <a:chExt cx="0" cy="0"/>
        </a:xfrm>
      </p:grpSpPr>
      <p:sp>
        <p:nvSpPr>
          <p:cNvPr id="5952" name="Title Text"/>
          <p:cNvSpPr txBox="1">
            <a:spLocks noGrp="1"/>
          </p:cNvSpPr>
          <p:nvPr>
            <p:ph type="title"/>
          </p:nvPr>
        </p:nvSpPr>
        <p:spPr>
          <a:prstGeom prst="rect">
            <a:avLst/>
          </a:prstGeom>
        </p:spPr>
        <p:txBody>
          <a:bodyPr/>
          <a:lstStyle/>
          <a:p>
            <a:r>
              <a:t>Title Text</a:t>
            </a:r>
          </a:p>
        </p:txBody>
      </p:sp>
      <p:sp>
        <p:nvSpPr>
          <p:cNvPr id="595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11219884"/>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37_Blank">
    <p:spTree>
      <p:nvGrpSpPr>
        <p:cNvPr id="1" name=""/>
        <p:cNvGrpSpPr/>
        <p:nvPr/>
      </p:nvGrpSpPr>
      <p:grpSpPr>
        <a:xfrm>
          <a:off x="0" y="0"/>
          <a:ext cx="0" cy="0"/>
          <a:chOff x="0" y="0"/>
          <a:chExt cx="0" cy="0"/>
        </a:xfrm>
      </p:grpSpPr>
      <p:sp>
        <p:nvSpPr>
          <p:cNvPr id="59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6551406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6231421-1840-7C4F-8D0F-0BC65352F783}"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97344759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31_Content with Caption">
    <p:spTree>
      <p:nvGrpSpPr>
        <p:cNvPr id="1" name=""/>
        <p:cNvGrpSpPr/>
        <p:nvPr/>
      </p:nvGrpSpPr>
      <p:grpSpPr>
        <a:xfrm>
          <a:off x="0" y="0"/>
          <a:ext cx="0" cy="0"/>
          <a:chOff x="0" y="0"/>
          <a:chExt cx="0" cy="0"/>
        </a:xfrm>
      </p:grpSpPr>
      <p:sp>
        <p:nvSpPr>
          <p:cNvPr id="5967"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596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596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97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59616208"/>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31_Picture with Caption">
    <p:spTree>
      <p:nvGrpSpPr>
        <p:cNvPr id="1" name=""/>
        <p:cNvGrpSpPr/>
        <p:nvPr/>
      </p:nvGrpSpPr>
      <p:grpSpPr>
        <a:xfrm>
          <a:off x="0" y="0"/>
          <a:ext cx="0" cy="0"/>
          <a:chOff x="0" y="0"/>
          <a:chExt cx="0" cy="0"/>
        </a:xfrm>
      </p:grpSpPr>
      <p:sp>
        <p:nvSpPr>
          <p:cNvPr id="5977"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597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97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9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06478396"/>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40_Title Slide">
    <p:spTree>
      <p:nvGrpSpPr>
        <p:cNvPr id="1" name=""/>
        <p:cNvGrpSpPr/>
        <p:nvPr/>
      </p:nvGrpSpPr>
      <p:grpSpPr>
        <a:xfrm>
          <a:off x="0" y="0"/>
          <a:ext cx="0" cy="0"/>
          <a:chOff x="0" y="0"/>
          <a:chExt cx="0" cy="0"/>
        </a:xfrm>
      </p:grpSpPr>
      <p:sp>
        <p:nvSpPr>
          <p:cNvPr id="5987"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5988"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2"/>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grpSp>
        <p:nvGrpSpPr>
          <p:cNvPr id="5991" name="Group 7"/>
          <p:cNvGrpSpPr/>
          <p:nvPr/>
        </p:nvGrpSpPr>
        <p:grpSpPr>
          <a:xfrm>
            <a:off x="0" y="0"/>
            <a:ext cx="6362700" cy="6858000"/>
            <a:chOff x="0" y="0"/>
            <a:chExt cx="6362700" cy="6858000"/>
          </a:xfrm>
        </p:grpSpPr>
        <p:pic>
          <p:nvPicPr>
            <p:cNvPr id="5989" name="Picture 8" descr="Picture 8"/>
            <p:cNvPicPr>
              <a:picLocks noChangeAspect="1"/>
            </p:cNvPicPr>
            <p:nvPr/>
          </p:nvPicPr>
          <p:blipFill>
            <a:blip r:embed="rId3" cstate="print"/>
            <a:stretch>
              <a:fillRect/>
            </a:stretch>
          </p:blipFill>
          <p:spPr>
            <a:xfrm>
              <a:off x="0" y="0"/>
              <a:ext cx="685800" cy="6858000"/>
            </a:xfrm>
            <a:prstGeom prst="rect">
              <a:avLst/>
            </a:prstGeom>
            <a:ln w="12700" cap="flat">
              <a:noFill/>
              <a:miter lim="400000"/>
            </a:ln>
            <a:effectLst/>
          </p:spPr>
        </p:pic>
        <p:pic>
          <p:nvPicPr>
            <p:cNvPr id="5990" name="Picture 9" descr="Picture 9"/>
            <p:cNvPicPr>
              <a:picLocks noChangeAspect="1"/>
            </p:cNvPicPr>
            <p:nvPr/>
          </p:nvPicPr>
          <p:blipFill>
            <a:blip r:embed="rId4" cstate="print"/>
            <a:stretch>
              <a:fillRect/>
            </a:stretch>
          </p:blipFill>
          <p:spPr>
            <a:xfrm>
              <a:off x="3505200" y="5715000"/>
              <a:ext cx="2857500" cy="95250"/>
            </a:xfrm>
            <a:prstGeom prst="rect">
              <a:avLst/>
            </a:prstGeom>
            <a:ln w="12700" cap="flat">
              <a:noFill/>
              <a:miter lim="400000"/>
            </a:ln>
            <a:effectLst/>
          </p:spPr>
        </p:pic>
      </p:grpSp>
      <p:pic>
        <p:nvPicPr>
          <p:cNvPr id="5992" name="Picture 10" descr="Picture 10"/>
          <p:cNvPicPr>
            <a:picLocks noChangeAspect="1"/>
          </p:cNvPicPr>
          <p:nvPr/>
        </p:nvPicPr>
        <p:blipFill>
          <a:blip r:embed="rId5" cstate="print"/>
          <a:stretch>
            <a:fillRect/>
          </a:stretch>
        </p:blipFill>
        <p:spPr>
          <a:xfrm>
            <a:off x="1981200" y="3657600"/>
            <a:ext cx="5715000" cy="95250"/>
          </a:xfrm>
          <a:prstGeom prst="rect">
            <a:avLst/>
          </a:prstGeom>
          <a:ln w="12700">
            <a:miter lim="400000"/>
          </a:ln>
        </p:spPr>
      </p:pic>
      <p:sp>
        <p:nvSpPr>
          <p:cNvPr id="5993"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3022532793"/>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38_Title and Content">
    <p:spTree>
      <p:nvGrpSpPr>
        <p:cNvPr id="1" name=""/>
        <p:cNvGrpSpPr/>
        <p:nvPr/>
      </p:nvGrpSpPr>
      <p:grpSpPr>
        <a:xfrm>
          <a:off x="0" y="0"/>
          <a:ext cx="0" cy="0"/>
          <a:chOff x="0" y="0"/>
          <a:chExt cx="0" cy="0"/>
        </a:xfrm>
      </p:grpSpPr>
      <p:sp>
        <p:nvSpPr>
          <p:cNvPr id="6000" name="Title Text"/>
          <p:cNvSpPr txBox="1">
            <a:spLocks noGrp="1"/>
          </p:cNvSpPr>
          <p:nvPr>
            <p:ph type="title"/>
          </p:nvPr>
        </p:nvSpPr>
        <p:spPr>
          <a:prstGeom prst="rect">
            <a:avLst/>
          </a:prstGeom>
        </p:spPr>
        <p:txBody>
          <a:bodyPr/>
          <a:lstStyle/>
          <a:p>
            <a:r>
              <a:t>Title Text</a:t>
            </a:r>
          </a:p>
        </p:txBody>
      </p:sp>
      <p:sp>
        <p:nvSpPr>
          <p:cNvPr id="6001"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600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661038809"/>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6009"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6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11"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895594728"/>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32_Two Content">
    <p:spTree>
      <p:nvGrpSpPr>
        <p:cNvPr id="1" name=""/>
        <p:cNvGrpSpPr/>
        <p:nvPr/>
      </p:nvGrpSpPr>
      <p:grpSpPr>
        <a:xfrm>
          <a:off x="0" y="0"/>
          <a:ext cx="0" cy="0"/>
          <a:chOff x="0" y="0"/>
          <a:chExt cx="0" cy="0"/>
        </a:xfrm>
      </p:grpSpPr>
      <p:sp>
        <p:nvSpPr>
          <p:cNvPr id="6018" name="Title Text"/>
          <p:cNvSpPr txBox="1">
            <a:spLocks noGrp="1"/>
          </p:cNvSpPr>
          <p:nvPr>
            <p:ph type="title"/>
          </p:nvPr>
        </p:nvSpPr>
        <p:spPr>
          <a:prstGeom prst="rect">
            <a:avLst/>
          </a:prstGeom>
        </p:spPr>
        <p:txBody>
          <a:bodyPr/>
          <a:lstStyle/>
          <a:p>
            <a:r>
              <a:t>Title Text</a:t>
            </a:r>
          </a:p>
        </p:txBody>
      </p:sp>
      <p:sp>
        <p:nvSpPr>
          <p:cNvPr id="6019"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2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713130572"/>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32_Comparison">
    <p:spTree>
      <p:nvGrpSpPr>
        <p:cNvPr id="1" name=""/>
        <p:cNvGrpSpPr/>
        <p:nvPr/>
      </p:nvGrpSpPr>
      <p:grpSpPr>
        <a:xfrm>
          <a:off x="0" y="0"/>
          <a:ext cx="0" cy="0"/>
          <a:chOff x="0" y="0"/>
          <a:chExt cx="0" cy="0"/>
        </a:xfrm>
      </p:grpSpPr>
      <p:sp>
        <p:nvSpPr>
          <p:cNvPr id="602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3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611874338"/>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33_Title Only">
    <p:spTree>
      <p:nvGrpSpPr>
        <p:cNvPr id="1" name=""/>
        <p:cNvGrpSpPr/>
        <p:nvPr/>
      </p:nvGrpSpPr>
      <p:grpSpPr>
        <a:xfrm>
          <a:off x="0" y="0"/>
          <a:ext cx="0" cy="0"/>
          <a:chOff x="0" y="0"/>
          <a:chExt cx="0" cy="0"/>
        </a:xfrm>
      </p:grpSpPr>
      <p:sp>
        <p:nvSpPr>
          <p:cNvPr id="6037" name="Title Text"/>
          <p:cNvSpPr txBox="1">
            <a:spLocks noGrp="1"/>
          </p:cNvSpPr>
          <p:nvPr>
            <p:ph type="title"/>
          </p:nvPr>
        </p:nvSpPr>
        <p:spPr>
          <a:prstGeom prst="rect">
            <a:avLst/>
          </a:prstGeom>
        </p:spPr>
        <p:txBody>
          <a:bodyPr/>
          <a:lstStyle/>
          <a:p>
            <a:r>
              <a:t>Title Text</a:t>
            </a:r>
          </a:p>
        </p:txBody>
      </p:sp>
      <p:sp>
        <p:nvSpPr>
          <p:cNvPr id="6038"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271505153"/>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38_Blank">
    <p:spTree>
      <p:nvGrpSpPr>
        <p:cNvPr id="1" name=""/>
        <p:cNvGrpSpPr/>
        <p:nvPr/>
      </p:nvGrpSpPr>
      <p:grpSpPr>
        <a:xfrm>
          <a:off x="0" y="0"/>
          <a:ext cx="0" cy="0"/>
          <a:chOff x="0" y="0"/>
          <a:chExt cx="0" cy="0"/>
        </a:xfrm>
      </p:grpSpPr>
      <p:sp>
        <p:nvSpPr>
          <p:cNvPr id="6045"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211143534"/>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4_Blank 0">
    <p:spTree>
      <p:nvGrpSpPr>
        <p:cNvPr id="1" name=""/>
        <p:cNvGrpSpPr/>
        <p:nvPr/>
      </p:nvGrpSpPr>
      <p:grpSpPr>
        <a:xfrm>
          <a:off x="0" y="0"/>
          <a:ext cx="0" cy="0"/>
          <a:chOff x="0" y="0"/>
          <a:chExt cx="0" cy="0"/>
        </a:xfrm>
      </p:grpSpPr>
      <p:sp>
        <p:nvSpPr>
          <p:cNvPr id="605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44529262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pPr>
                <a:defRPr/>
              </a:pPr>
              <a:t>‹#›</a:t>
            </a:fld>
            <a:endParaRPr lang="en-US"/>
          </a:p>
        </p:txBody>
      </p:sp>
    </p:spTree>
    <p:extLst>
      <p:ext uri="{BB962C8B-B14F-4D97-AF65-F5344CB8AC3E}">
        <p14:creationId xmlns:p14="http://schemas.microsoft.com/office/powerpoint/2010/main" val="9050584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855C35-4F9A-AD46-8A26-220E0B9C4BA5}" type="datetime1">
              <a:rPr lang="en-US">
                <a:latin typeface="Arial"/>
              </a:rPr>
              <a:pPr>
                <a:defRPr/>
              </a:pPr>
              <a:t>11/17/2023</a:t>
            </a:fld>
            <a:endParaRPr lang="en-US">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B71CB4E0-E71D-5A4E-B3B0-212B718FEA2B}"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27758309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32_Content with Caption">
    <p:spTree>
      <p:nvGrpSpPr>
        <p:cNvPr id="1" name=""/>
        <p:cNvGrpSpPr/>
        <p:nvPr/>
      </p:nvGrpSpPr>
      <p:grpSpPr>
        <a:xfrm>
          <a:off x="0" y="0"/>
          <a:ext cx="0" cy="0"/>
          <a:chOff x="0" y="0"/>
          <a:chExt cx="0" cy="0"/>
        </a:xfrm>
      </p:grpSpPr>
      <p:sp>
        <p:nvSpPr>
          <p:cNvPr id="6059"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6060"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606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06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278851491"/>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32_Picture with Caption">
    <p:spTree>
      <p:nvGrpSpPr>
        <p:cNvPr id="1" name=""/>
        <p:cNvGrpSpPr/>
        <p:nvPr/>
      </p:nvGrpSpPr>
      <p:grpSpPr>
        <a:xfrm>
          <a:off x="0" y="0"/>
          <a:ext cx="0" cy="0"/>
          <a:chOff x="0" y="0"/>
          <a:chExt cx="0" cy="0"/>
        </a:xfrm>
      </p:grpSpPr>
      <p:sp>
        <p:nvSpPr>
          <p:cNvPr id="6069"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607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07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0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943398077"/>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41_Title Slide">
    <p:bg>
      <p:bgPr>
        <a:solidFill>
          <a:srgbClr val="000000"/>
        </a:solidFill>
        <a:effectLst/>
      </p:bgPr>
    </p:bg>
    <p:spTree>
      <p:nvGrpSpPr>
        <p:cNvPr id="1" name=""/>
        <p:cNvGrpSpPr/>
        <p:nvPr/>
      </p:nvGrpSpPr>
      <p:grpSpPr>
        <a:xfrm>
          <a:off x="0" y="0"/>
          <a:ext cx="0" cy="0"/>
          <a:chOff x="0" y="0"/>
          <a:chExt cx="0" cy="0"/>
        </a:xfrm>
      </p:grpSpPr>
      <p:sp>
        <p:nvSpPr>
          <p:cNvPr id="607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60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08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32796065"/>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39_Title and Content">
    <p:bg>
      <p:bgPr>
        <a:solidFill>
          <a:srgbClr val="000000"/>
        </a:solidFill>
        <a:effectLst/>
      </p:bgPr>
    </p:bg>
    <p:spTree>
      <p:nvGrpSpPr>
        <p:cNvPr id="1" name=""/>
        <p:cNvGrpSpPr/>
        <p:nvPr/>
      </p:nvGrpSpPr>
      <p:grpSpPr>
        <a:xfrm>
          <a:off x="0" y="0"/>
          <a:ext cx="0" cy="0"/>
          <a:chOff x="0" y="0"/>
          <a:chExt cx="0" cy="0"/>
        </a:xfrm>
      </p:grpSpPr>
      <p:sp>
        <p:nvSpPr>
          <p:cNvPr id="608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089"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60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2605757"/>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32_Section Header">
    <p:bg>
      <p:bgPr>
        <a:solidFill>
          <a:srgbClr val="000000"/>
        </a:solidFill>
        <a:effectLst/>
      </p:bgPr>
    </p:bg>
    <p:spTree>
      <p:nvGrpSpPr>
        <p:cNvPr id="1" name=""/>
        <p:cNvGrpSpPr/>
        <p:nvPr/>
      </p:nvGrpSpPr>
      <p:grpSpPr>
        <a:xfrm>
          <a:off x="0" y="0"/>
          <a:ext cx="0" cy="0"/>
          <a:chOff x="0" y="0"/>
          <a:chExt cx="0" cy="0"/>
        </a:xfrm>
      </p:grpSpPr>
      <p:sp>
        <p:nvSpPr>
          <p:cNvPr id="609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60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2847971"/>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33_Two Content">
    <p:bg>
      <p:bgPr>
        <a:solidFill>
          <a:srgbClr val="000000"/>
        </a:solidFill>
        <a:effectLst/>
      </p:bgPr>
    </p:bg>
    <p:spTree>
      <p:nvGrpSpPr>
        <p:cNvPr id="1" name=""/>
        <p:cNvGrpSpPr/>
        <p:nvPr/>
      </p:nvGrpSpPr>
      <p:grpSpPr>
        <a:xfrm>
          <a:off x="0" y="0"/>
          <a:ext cx="0" cy="0"/>
          <a:chOff x="0" y="0"/>
          <a:chExt cx="0" cy="0"/>
        </a:xfrm>
      </p:grpSpPr>
      <p:sp>
        <p:nvSpPr>
          <p:cNvPr id="610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1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610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32557951"/>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33_Comparison">
    <p:bg>
      <p:bgPr>
        <a:solidFill>
          <a:srgbClr val="000000"/>
        </a:solidFill>
        <a:effectLst/>
      </p:bgPr>
    </p:bg>
    <p:spTree>
      <p:nvGrpSpPr>
        <p:cNvPr id="1" name=""/>
        <p:cNvGrpSpPr/>
        <p:nvPr/>
      </p:nvGrpSpPr>
      <p:grpSpPr>
        <a:xfrm>
          <a:off x="0" y="0"/>
          <a:ext cx="0" cy="0"/>
          <a:chOff x="0" y="0"/>
          <a:chExt cx="0" cy="0"/>
        </a:xfrm>
      </p:grpSpPr>
      <p:sp>
        <p:nvSpPr>
          <p:cNvPr id="611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61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1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2014494"/>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34_Title Only">
    <p:bg>
      <p:bgPr>
        <a:solidFill>
          <a:srgbClr val="000000"/>
        </a:solidFill>
        <a:effectLst/>
      </p:bgPr>
    </p:bg>
    <p:spTree>
      <p:nvGrpSpPr>
        <p:cNvPr id="1" name=""/>
        <p:cNvGrpSpPr/>
        <p:nvPr/>
      </p:nvGrpSpPr>
      <p:grpSpPr>
        <a:xfrm>
          <a:off x="0" y="0"/>
          <a:ext cx="0" cy="0"/>
          <a:chOff x="0" y="0"/>
          <a:chExt cx="0" cy="0"/>
        </a:xfrm>
      </p:grpSpPr>
      <p:sp>
        <p:nvSpPr>
          <p:cNvPr id="612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612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27738515"/>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39_Blank">
    <p:bg>
      <p:bgPr>
        <a:solidFill>
          <a:srgbClr val="000000"/>
        </a:solidFill>
        <a:effectLst/>
      </p:bgPr>
    </p:bg>
    <p:spTree>
      <p:nvGrpSpPr>
        <p:cNvPr id="1" name=""/>
        <p:cNvGrpSpPr/>
        <p:nvPr/>
      </p:nvGrpSpPr>
      <p:grpSpPr>
        <a:xfrm>
          <a:off x="0" y="0"/>
          <a:ext cx="0" cy="0"/>
          <a:chOff x="0" y="0"/>
          <a:chExt cx="0" cy="0"/>
        </a:xfrm>
      </p:grpSpPr>
      <p:sp>
        <p:nvSpPr>
          <p:cNvPr id="613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0161113"/>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33_Content with Caption">
    <p:bg>
      <p:bgPr>
        <a:solidFill>
          <a:srgbClr val="000000"/>
        </a:solidFill>
        <a:effectLst/>
      </p:bgPr>
    </p:bg>
    <p:spTree>
      <p:nvGrpSpPr>
        <p:cNvPr id="1" name=""/>
        <p:cNvGrpSpPr/>
        <p:nvPr/>
      </p:nvGrpSpPr>
      <p:grpSpPr>
        <a:xfrm>
          <a:off x="0" y="0"/>
          <a:ext cx="0" cy="0"/>
          <a:chOff x="0" y="0"/>
          <a:chExt cx="0" cy="0"/>
        </a:xfrm>
      </p:grpSpPr>
      <p:sp>
        <p:nvSpPr>
          <p:cNvPr id="614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6141"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61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14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83913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4352869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33_Picture with Caption">
    <p:bg>
      <p:bgPr>
        <a:solidFill>
          <a:srgbClr val="000000"/>
        </a:solidFill>
        <a:effectLst/>
      </p:bgPr>
    </p:bg>
    <p:spTree>
      <p:nvGrpSpPr>
        <p:cNvPr id="1" name=""/>
        <p:cNvGrpSpPr/>
        <p:nvPr/>
      </p:nvGrpSpPr>
      <p:grpSpPr>
        <a:xfrm>
          <a:off x="0" y="0"/>
          <a:ext cx="0" cy="0"/>
          <a:chOff x="0" y="0"/>
          <a:chExt cx="0" cy="0"/>
        </a:xfrm>
      </p:grpSpPr>
      <p:sp>
        <p:nvSpPr>
          <p:cNvPr id="615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61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1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15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1470846"/>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4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16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6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07909982"/>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4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16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7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7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75844882"/>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3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17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17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95622647"/>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3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18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8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04632747"/>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3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9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19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9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19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135578"/>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3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0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20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72797202"/>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40_Blank">
    <p:bg>
      <p:bgPr>
        <a:solidFill>
          <a:schemeClr val="accent3">
            <a:lumOff val="44000"/>
          </a:schemeClr>
        </a:solidFill>
        <a:effectLst/>
      </p:bgPr>
    </p:bg>
    <p:spTree>
      <p:nvGrpSpPr>
        <p:cNvPr id="1" name=""/>
        <p:cNvGrpSpPr/>
        <p:nvPr/>
      </p:nvGrpSpPr>
      <p:grpSpPr>
        <a:xfrm>
          <a:off x="0" y="0"/>
          <a:ext cx="0" cy="0"/>
          <a:chOff x="0" y="0"/>
          <a:chExt cx="0" cy="0"/>
        </a:xfrm>
      </p:grpSpPr>
      <p:sp>
        <p:nvSpPr>
          <p:cNvPr id="62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14212564"/>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3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22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22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2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2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58883880"/>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3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23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23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23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2363913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4027804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43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41" name="Title Text"/>
          <p:cNvSpPr txBox="1">
            <a:spLocks noGrp="1"/>
          </p:cNvSpPr>
          <p:nvPr>
            <p:ph type="title"/>
          </p:nvPr>
        </p:nvSpPr>
        <p:spPr>
          <a:xfrm>
            <a:off x="685800" y="2514600"/>
            <a:ext cx="7772400" cy="13716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42" name="Body Level One…"/>
          <p:cNvSpPr txBox="1">
            <a:spLocks noGrp="1"/>
          </p:cNvSpPr>
          <p:nvPr>
            <p:ph type="body" sz="quarter" idx="1"/>
          </p:nvPr>
        </p:nvSpPr>
        <p:spPr>
          <a:xfrm>
            <a:off x="1371600" y="4343400"/>
            <a:ext cx="6400800" cy="1447800"/>
          </a:xfrm>
          <a:prstGeom prst="rect">
            <a:avLst/>
          </a:prstGeom>
          <a:effectLst>
            <a:outerShdw blurRad="25400" dist="25399" dir="2700000" rotWithShape="0">
              <a:srgbClr val="808080"/>
            </a:outerShdw>
          </a:effectLst>
        </p:spPr>
        <p:txBody>
          <a:bodyPr>
            <a:normAutofit/>
          </a:bodyPr>
          <a:lstStyle>
            <a:lvl1pPr marL="0" indent="0" algn="ctr">
              <a:spcBef>
                <a:spcPts val="600"/>
              </a:spcBef>
              <a:buSzTx/>
              <a:buNone/>
              <a:defRPr sz="2800">
                <a:solidFill>
                  <a:schemeClr val="accent3">
                    <a:lumOff val="44000"/>
                  </a:schemeClr>
                </a:solidFill>
                <a:latin typeface="Tahoma"/>
                <a:ea typeface="Tahoma"/>
                <a:cs typeface="Tahoma"/>
                <a:sym typeface="Tahoma"/>
              </a:defRPr>
            </a:lvl1pPr>
            <a:lvl2pPr marL="742950" indent="-285750" algn="ctr">
              <a:spcBef>
                <a:spcPts val="600"/>
              </a:spcBef>
              <a:buChar char=""/>
              <a:defRPr sz="2800">
                <a:solidFill>
                  <a:schemeClr val="accent3">
                    <a:lumOff val="44000"/>
                  </a:schemeClr>
                </a:solidFill>
                <a:latin typeface="Tahoma"/>
                <a:ea typeface="Tahoma"/>
                <a:cs typeface="Tahoma"/>
                <a:sym typeface="Tahoma"/>
              </a:defRPr>
            </a:lvl2pPr>
            <a:lvl3pPr marL="1181100" indent="-266700" algn="ctr">
              <a:spcBef>
                <a:spcPts val="600"/>
              </a:spcBef>
              <a:buChar char="⌖"/>
              <a:defRPr sz="2800">
                <a:solidFill>
                  <a:schemeClr val="accent3">
                    <a:lumOff val="44000"/>
                  </a:schemeClr>
                </a:solidFill>
                <a:latin typeface="Tahoma"/>
                <a:ea typeface="Tahoma"/>
                <a:cs typeface="Tahoma"/>
                <a:sym typeface="Tahoma"/>
              </a:defRPr>
            </a:lvl3pPr>
            <a:lvl4pPr marL="1691639" indent="-320039" algn="ctr">
              <a:spcBef>
                <a:spcPts val="600"/>
              </a:spcBef>
              <a:buChar char=""/>
              <a:defRPr sz="2800">
                <a:solidFill>
                  <a:schemeClr val="accent3">
                    <a:lumOff val="44000"/>
                  </a:schemeClr>
                </a:solidFill>
                <a:latin typeface="Tahoma"/>
                <a:ea typeface="Tahoma"/>
                <a:cs typeface="Tahoma"/>
                <a:sym typeface="Tahoma"/>
              </a:defRPr>
            </a:lvl4pPr>
            <a:lvl5pPr marL="2148839" indent="-320039" algn="ctr">
              <a:spcBef>
                <a:spcPts val="600"/>
              </a:spcBef>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43"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569255876"/>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4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50"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51" name="Body Level One…"/>
          <p:cNvSpPr txBox="1">
            <a:spLocks noGrp="1"/>
          </p:cNvSpPr>
          <p:nvPr>
            <p:ph type="body" idx="1"/>
          </p:nvPr>
        </p:nvSpPr>
        <p:spPr>
          <a:xfrm>
            <a:off x="685800" y="1981200"/>
            <a:ext cx="7772400" cy="4114800"/>
          </a:xfrm>
          <a:prstGeom prst="rect">
            <a:avLst/>
          </a:prstGeom>
          <a:effectLst>
            <a:outerShdw blurRad="25400" dist="25399" dir="2700000" rotWithShape="0">
              <a:srgbClr val="808080"/>
            </a:outerShdw>
          </a:effectLst>
        </p:spPr>
        <p:txBody>
          <a:bodyPr>
            <a:normAutofit/>
          </a:bodyPr>
          <a:lstStyle>
            <a:lvl1pPr>
              <a:buChar char="⌖"/>
              <a:defRPr>
                <a:solidFill>
                  <a:schemeClr val="accent3">
                    <a:lumOff val="44000"/>
                  </a:schemeClr>
                </a:solidFill>
                <a:latin typeface="Tahoma"/>
                <a:ea typeface="Tahoma"/>
                <a:cs typeface="Tahoma"/>
                <a:sym typeface="Tahoma"/>
              </a:defRPr>
            </a:lvl1pPr>
            <a:lvl2pPr>
              <a:buChar char=""/>
              <a:defRPr>
                <a:solidFill>
                  <a:schemeClr val="accent3">
                    <a:lumOff val="44000"/>
                  </a:schemeClr>
                </a:solidFill>
                <a:latin typeface="Tahoma"/>
                <a:ea typeface="Tahoma"/>
                <a:cs typeface="Tahoma"/>
                <a:sym typeface="Tahoma"/>
              </a:defRPr>
            </a:lvl2pPr>
            <a:lvl3pPr>
              <a:buChar char="⌖"/>
              <a:defRPr>
                <a:solidFill>
                  <a:schemeClr val="accent3">
                    <a:lumOff val="44000"/>
                  </a:schemeClr>
                </a:solidFill>
                <a:latin typeface="Tahoma"/>
                <a:ea typeface="Tahoma"/>
                <a:cs typeface="Tahoma"/>
                <a:sym typeface="Tahoma"/>
              </a:defRPr>
            </a:lvl3pPr>
            <a:lvl4pPr>
              <a:buChar char=""/>
              <a:defRPr>
                <a:solidFill>
                  <a:schemeClr val="accent3">
                    <a:lumOff val="44000"/>
                  </a:schemeClr>
                </a:solidFill>
                <a:latin typeface="Tahoma"/>
                <a:ea typeface="Tahoma"/>
                <a:cs typeface="Tahoma"/>
                <a:sym typeface="Tahoma"/>
              </a:defRPr>
            </a:lvl4pPr>
            <a:lvl5pPr>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5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447213209"/>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34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59" name="Title Text"/>
          <p:cNvSpPr txBox="1">
            <a:spLocks noGrp="1"/>
          </p:cNvSpPr>
          <p:nvPr>
            <p:ph type="title"/>
          </p:nvPr>
        </p:nvSpPr>
        <p:spPr>
          <a:xfrm>
            <a:off x="722312" y="4406900"/>
            <a:ext cx="7772401" cy="1362075"/>
          </a:xfrm>
          <a:prstGeom prst="rect">
            <a:avLst/>
          </a:prstGeom>
          <a:effectLst>
            <a:outerShdw blurRad="25400" dist="25399" dir="2700000" rotWithShape="0">
              <a:srgbClr val="808080"/>
            </a:outerShdw>
          </a:effectLst>
        </p:spPr>
        <p:txBody>
          <a:bodyPr anchor="t"/>
          <a:lstStyle>
            <a:lvl1pPr>
              <a:defRPr sz="4000" b="1" cap="all">
                <a:solidFill>
                  <a:schemeClr val="accent3">
                    <a:lumOff val="44000"/>
                  </a:schemeClr>
                </a:solidFill>
                <a:latin typeface="Tahoma"/>
                <a:ea typeface="Tahoma"/>
                <a:cs typeface="Tahoma"/>
                <a:sym typeface="Tahoma"/>
              </a:defRPr>
            </a:lvl1pPr>
          </a:lstStyle>
          <a:p>
            <a:r>
              <a:t>Title Text</a:t>
            </a:r>
          </a:p>
        </p:txBody>
      </p:sp>
      <p:sp>
        <p:nvSpPr>
          <p:cNvPr id="6260" name="Body Level One…"/>
          <p:cNvSpPr txBox="1">
            <a:spLocks noGrp="1"/>
          </p:cNvSpPr>
          <p:nvPr>
            <p:ph type="body" sz="quarter" idx="1"/>
          </p:nvPr>
        </p:nvSpPr>
        <p:spPr>
          <a:xfrm>
            <a:off x="722312" y="2906713"/>
            <a:ext cx="7772401" cy="1500188"/>
          </a:xfrm>
          <a:prstGeom prst="rect">
            <a:avLst/>
          </a:prstGeom>
          <a:effectLst>
            <a:outerShdw blurRad="25400" dist="25399" dir="2700000" rotWithShape="0">
              <a:srgbClr val="808080"/>
            </a:outerShdw>
          </a:effectLst>
        </p:spPr>
        <p:txBody>
          <a:bodyPr anchor="b">
            <a:normAutofit/>
          </a:bodyPr>
          <a:lstStyle>
            <a:lvl1pPr marL="0" indent="0">
              <a:spcBef>
                <a:spcPts val="400"/>
              </a:spcBef>
              <a:buSzTx/>
              <a:buNone/>
              <a:defRPr sz="2000">
                <a:solidFill>
                  <a:schemeClr val="accent3">
                    <a:lumOff val="44000"/>
                  </a:schemeClr>
                </a:solidFill>
                <a:latin typeface="Tahoma"/>
                <a:ea typeface="Tahoma"/>
                <a:cs typeface="Tahoma"/>
                <a:sym typeface="Tahoma"/>
              </a:defRPr>
            </a:lvl1pPr>
            <a:lvl2pPr marL="0" indent="457200">
              <a:spcBef>
                <a:spcPts val="400"/>
              </a:spcBef>
              <a:buSzTx/>
              <a:buNone/>
              <a:defRPr sz="2000">
                <a:solidFill>
                  <a:schemeClr val="accent3">
                    <a:lumOff val="44000"/>
                  </a:schemeClr>
                </a:solidFill>
                <a:latin typeface="Tahoma"/>
                <a:ea typeface="Tahoma"/>
                <a:cs typeface="Tahoma"/>
                <a:sym typeface="Tahoma"/>
              </a:defRPr>
            </a:lvl2pPr>
            <a:lvl3pPr marL="0" indent="914400">
              <a:spcBef>
                <a:spcPts val="400"/>
              </a:spcBef>
              <a:buSzTx/>
              <a:buNone/>
              <a:defRPr sz="2000">
                <a:solidFill>
                  <a:schemeClr val="accent3">
                    <a:lumOff val="44000"/>
                  </a:schemeClr>
                </a:solidFill>
                <a:latin typeface="Tahoma"/>
                <a:ea typeface="Tahoma"/>
                <a:cs typeface="Tahoma"/>
                <a:sym typeface="Tahoma"/>
              </a:defRPr>
            </a:lvl3pPr>
            <a:lvl4pPr marL="0" indent="1371600">
              <a:spcBef>
                <a:spcPts val="400"/>
              </a:spcBef>
              <a:buSzTx/>
              <a:buNone/>
              <a:defRPr sz="2000">
                <a:solidFill>
                  <a:schemeClr val="accent3">
                    <a:lumOff val="44000"/>
                  </a:schemeClr>
                </a:solidFill>
                <a:latin typeface="Tahoma"/>
                <a:ea typeface="Tahoma"/>
                <a:cs typeface="Tahoma"/>
                <a:sym typeface="Tahoma"/>
              </a:defRPr>
            </a:lvl4pPr>
            <a:lvl5pPr marL="0" indent="1828800">
              <a:spcBef>
                <a:spcPts val="400"/>
              </a:spcBef>
              <a:buSzTx/>
              <a:buNone/>
              <a:defRPr sz="20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61"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882811483"/>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35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68"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69" name="Body Level One…"/>
          <p:cNvSpPr txBox="1">
            <a:spLocks noGrp="1"/>
          </p:cNvSpPr>
          <p:nvPr>
            <p:ph type="body" sz="half" idx="1"/>
          </p:nvPr>
        </p:nvSpPr>
        <p:spPr>
          <a:xfrm>
            <a:off x="685800" y="1981200"/>
            <a:ext cx="3810000" cy="4114800"/>
          </a:xfrm>
          <a:prstGeom prst="rect">
            <a:avLst/>
          </a:prstGeom>
          <a:effectLst>
            <a:outerShdw blurRad="25400" dist="25399" dir="2700000" rotWithShape="0">
              <a:srgbClr val="808080"/>
            </a:outerShdw>
          </a:effectLst>
        </p:spPr>
        <p:txBody>
          <a:bodyPr>
            <a:normAutofit/>
          </a:bodyPr>
          <a:lstStyle>
            <a:lvl1pPr>
              <a:spcBef>
                <a:spcPts val="600"/>
              </a:spcBef>
              <a:buChar char="⌖"/>
              <a:defRPr sz="2800">
                <a:solidFill>
                  <a:schemeClr val="accent3">
                    <a:lumOff val="44000"/>
                  </a:schemeClr>
                </a:solidFill>
                <a:latin typeface="Tahoma"/>
                <a:ea typeface="Tahoma"/>
                <a:cs typeface="Tahoma"/>
                <a:sym typeface="Tahoma"/>
              </a:defRPr>
            </a:lvl1pPr>
            <a:lvl2pPr marL="790575" indent="-333375">
              <a:spcBef>
                <a:spcPts val="600"/>
              </a:spcBef>
              <a:buChar char=""/>
              <a:defRPr sz="2800">
                <a:solidFill>
                  <a:schemeClr val="accent3">
                    <a:lumOff val="44000"/>
                  </a:schemeClr>
                </a:solidFill>
                <a:latin typeface="Tahoma"/>
                <a:ea typeface="Tahoma"/>
                <a:cs typeface="Tahoma"/>
                <a:sym typeface="Tahoma"/>
              </a:defRPr>
            </a:lvl2pPr>
            <a:lvl3pPr marL="1234439" indent="-320039">
              <a:spcBef>
                <a:spcPts val="600"/>
              </a:spcBef>
              <a:buChar char="⌖"/>
              <a:defRPr sz="2800">
                <a:solidFill>
                  <a:schemeClr val="accent3">
                    <a:lumOff val="44000"/>
                  </a:schemeClr>
                </a:solidFill>
                <a:latin typeface="Tahoma"/>
                <a:ea typeface="Tahoma"/>
                <a:cs typeface="Tahoma"/>
                <a:sym typeface="Tahoma"/>
              </a:defRPr>
            </a:lvl3pPr>
            <a:lvl4pPr marL="1727200" indent="-355600">
              <a:spcBef>
                <a:spcPts val="600"/>
              </a:spcBef>
              <a:buChar char=""/>
              <a:defRPr sz="2800">
                <a:solidFill>
                  <a:schemeClr val="accent3">
                    <a:lumOff val="44000"/>
                  </a:schemeClr>
                </a:solidFill>
                <a:latin typeface="Tahoma"/>
                <a:ea typeface="Tahoma"/>
                <a:cs typeface="Tahoma"/>
                <a:sym typeface="Tahoma"/>
              </a:defRPr>
            </a:lvl4pPr>
            <a:lvl5pPr marL="2184400" indent="-355600">
              <a:spcBef>
                <a:spcPts val="600"/>
              </a:spcBef>
              <a:buChar char="⌖"/>
              <a:defRPr sz="28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470262057"/>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35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77" name="Title Text"/>
          <p:cNvSpPr txBox="1">
            <a:spLocks noGrp="1"/>
          </p:cNvSpPr>
          <p:nvPr>
            <p:ph type="title"/>
          </p:nvPr>
        </p:nvSpPr>
        <p:spPr>
          <a:xfrm>
            <a:off x="457200" y="274638"/>
            <a:ext cx="8229600" cy="1143001"/>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78" name="Body Level One…"/>
          <p:cNvSpPr txBox="1">
            <a:spLocks noGrp="1"/>
          </p:cNvSpPr>
          <p:nvPr>
            <p:ph type="body" sz="quarter" idx="1"/>
          </p:nvPr>
        </p:nvSpPr>
        <p:spPr>
          <a:xfrm>
            <a:off x="457200" y="1535112"/>
            <a:ext cx="4040188" cy="639763"/>
          </a:xfrm>
          <a:prstGeom prst="rect">
            <a:avLst/>
          </a:prstGeom>
          <a:effectLst>
            <a:outerShdw blurRad="25400" dist="25399" dir="2700000" rotWithShape="0">
              <a:srgbClr val="808080"/>
            </a:outerShdw>
          </a:effectLst>
        </p:spPr>
        <p:txBody>
          <a:bodyPr anchor="b">
            <a:normAutofit/>
          </a:bodyPr>
          <a:lstStyle>
            <a:lvl1pPr marL="0" indent="0">
              <a:spcBef>
                <a:spcPts val="500"/>
              </a:spcBef>
              <a:buSzTx/>
              <a:buNone/>
              <a:defRPr sz="2400" b="1">
                <a:solidFill>
                  <a:schemeClr val="accent3">
                    <a:lumOff val="44000"/>
                  </a:schemeClr>
                </a:solidFill>
                <a:latin typeface="Tahoma"/>
                <a:ea typeface="Tahoma"/>
                <a:cs typeface="Tahoma"/>
                <a:sym typeface="Tahoma"/>
              </a:defRPr>
            </a:lvl1pPr>
            <a:lvl2pPr marL="0" indent="457200">
              <a:spcBef>
                <a:spcPts val="500"/>
              </a:spcBef>
              <a:buSzTx/>
              <a:buNone/>
              <a:defRPr sz="2400" b="1">
                <a:solidFill>
                  <a:schemeClr val="accent3">
                    <a:lumOff val="44000"/>
                  </a:schemeClr>
                </a:solidFill>
                <a:latin typeface="Tahoma"/>
                <a:ea typeface="Tahoma"/>
                <a:cs typeface="Tahoma"/>
                <a:sym typeface="Tahoma"/>
              </a:defRPr>
            </a:lvl2pPr>
            <a:lvl3pPr marL="0" indent="914400">
              <a:spcBef>
                <a:spcPts val="500"/>
              </a:spcBef>
              <a:buSzTx/>
              <a:buNone/>
              <a:defRPr sz="2400" b="1">
                <a:solidFill>
                  <a:schemeClr val="accent3">
                    <a:lumOff val="44000"/>
                  </a:schemeClr>
                </a:solidFill>
                <a:latin typeface="Tahoma"/>
                <a:ea typeface="Tahoma"/>
                <a:cs typeface="Tahoma"/>
                <a:sym typeface="Tahoma"/>
              </a:defRPr>
            </a:lvl3pPr>
            <a:lvl4pPr marL="0" indent="1371600">
              <a:spcBef>
                <a:spcPts val="500"/>
              </a:spcBef>
              <a:buSzTx/>
              <a:buNone/>
              <a:defRPr sz="2400" b="1">
                <a:solidFill>
                  <a:schemeClr val="accent3">
                    <a:lumOff val="44000"/>
                  </a:schemeClr>
                </a:solidFill>
                <a:latin typeface="Tahoma"/>
                <a:ea typeface="Tahoma"/>
                <a:cs typeface="Tahoma"/>
                <a:sym typeface="Tahoma"/>
              </a:defRPr>
            </a:lvl4pPr>
            <a:lvl5pPr marL="0" indent="1828800">
              <a:spcBef>
                <a:spcPts val="500"/>
              </a:spcBef>
              <a:buSzTx/>
              <a:buNone/>
              <a:defRPr sz="2400" b="1">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9" name="Text Placeholder 4"/>
          <p:cNvSpPr>
            <a:spLocks noGrp="1"/>
          </p:cNvSpPr>
          <p:nvPr>
            <p:ph type="body" sz="quarter" idx="21"/>
          </p:nvPr>
        </p:nvSpPr>
        <p:spPr>
          <a:xfrm>
            <a:off x="4645025" y="1535112"/>
            <a:ext cx="4041775" cy="639763"/>
          </a:xfrm>
          <a:prstGeom prst="rect">
            <a:avLst/>
          </a:prstGeom>
          <a:effectLst>
            <a:outerShdw blurRad="25400" dist="25399" dir="2700000" rotWithShape="0">
              <a:srgbClr val="808080"/>
            </a:outerShdw>
          </a:effectLst>
        </p:spPr>
        <p:txBody>
          <a:bodyPr anchor="b">
            <a:normAutofit/>
          </a:bodyPr>
          <a:lstStyle/>
          <a:p>
            <a:pPr marL="0" indent="0">
              <a:spcBef>
                <a:spcPts val="500"/>
              </a:spcBef>
              <a:buSzTx/>
              <a:buNone/>
              <a:defRPr sz="2400" b="1">
                <a:solidFill>
                  <a:schemeClr val="accent3">
                    <a:lumOff val="44000"/>
                  </a:schemeClr>
                </a:solidFill>
                <a:latin typeface="Tahoma"/>
                <a:ea typeface="Tahoma"/>
                <a:cs typeface="Tahoma"/>
                <a:sym typeface="Tahoma"/>
              </a:defRPr>
            </a:pPr>
            <a:endParaRPr/>
          </a:p>
        </p:txBody>
      </p:sp>
      <p:sp>
        <p:nvSpPr>
          <p:cNvPr id="628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224939400"/>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36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87" name="Title Text"/>
          <p:cNvSpPr txBox="1">
            <a:spLocks noGrp="1"/>
          </p:cNvSpPr>
          <p:nvPr>
            <p:ph type="title"/>
          </p:nvPr>
        </p:nvSpPr>
        <p:spPr>
          <a:xfrm>
            <a:off x="685800" y="609600"/>
            <a:ext cx="7772400" cy="1143000"/>
          </a:xfrm>
          <a:prstGeom prst="rect">
            <a:avLst/>
          </a:prstGeom>
          <a:effectLst>
            <a:outerShdw blurRad="25400" dist="25399" dir="2700000" rotWithShape="0">
              <a:srgbClr val="808080"/>
            </a:outerShdw>
          </a:effectLst>
        </p:spPr>
        <p:txBody>
          <a:bodyPr anchor="ctr"/>
          <a:lstStyle>
            <a:lvl1pPr algn="ctr">
              <a:defRPr>
                <a:solidFill>
                  <a:schemeClr val="accent3">
                    <a:lumOff val="44000"/>
                  </a:schemeClr>
                </a:solidFill>
                <a:latin typeface="Tahoma"/>
                <a:ea typeface="Tahoma"/>
                <a:cs typeface="Tahoma"/>
                <a:sym typeface="Tahoma"/>
              </a:defRPr>
            </a:lvl1pPr>
          </a:lstStyle>
          <a:p>
            <a:r>
              <a:t>Title Text</a:t>
            </a:r>
          </a:p>
        </p:txBody>
      </p:sp>
      <p:sp>
        <p:nvSpPr>
          <p:cNvPr id="6288"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200380272"/>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4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29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097308015"/>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35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302" name="Title Text"/>
          <p:cNvSpPr txBox="1">
            <a:spLocks noGrp="1"/>
          </p:cNvSpPr>
          <p:nvPr>
            <p:ph type="title"/>
          </p:nvPr>
        </p:nvSpPr>
        <p:spPr>
          <a:xfrm>
            <a:off x="457200" y="273050"/>
            <a:ext cx="3008314" cy="1162050"/>
          </a:xfrm>
          <a:prstGeom prst="rect">
            <a:avLst/>
          </a:prstGeom>
          <a:effectLst>
            <a:outerShdw blurRad="25400" dist="25399" dir="2700000" rotWithShape="0">
              <a:srgbClr val="808080"/>
            </a:outerShdw>
          </a:effectLst>
        </p:spPr>
        <p:txBody>
          <a:bodyPr/>
          <a:lstStyle>
            <a:lvl1pPr>
              <a:defRPr sz="2000" b="1">
                <a:solidFill>
                  <a:schemeClr val="accent3">
                    <a:lumOff val="44000"/>
                  </a:schemeClr>
                </a:solidFill>
                <a:latin typeface="Tahoma"/>
                <a:ea typeface="Tahoma"/>
                <a:cs typeface="Tahoma"/>
                <a:sym typeface="Tahoma"/>
              </a:defRPr>
            </a:lvl1pPr>
          </a:lstStyle>
          <a:p>
            <a:r>
              <a:t>Title Text</a:t>
            </a:r>
          </a:p>
        </p:txBody>
      </p:sp>
      <p:sp>
        <p:nvSpPr>
          <p:cNvPr id="6303" name="Body Level One…"/>
          <p:cNvSpPr txBox="1">
            <a:spLocks noGrp="1"/>
          </p:cNvSpPr>
          <p:nvPr>
            <p:ph type="body" idx="1"/>
          </p:nvPr>
        </p:nvSpPr>
        <p:spPr>
          <a:xfrm>
            <a:off x="3575050" y="273050"/>
            <a:ext cx="5111750" cy="5853113"/>
          </a:xfrm>
          <a:prstGeom prst="rect">
            <a:avLst/>
          </a:prstGeom>
          <a:effectLst>
            <a:outerShdw blurRad="25400" dist="25399" dir="2700000" rotWithShape="0">
              <a:srgbClr val="808080"/>
            </a:outerShdw>
          </a:effectLst>
        </p:spPr>
        <p:txBody>
          <a:bodyPr>
            <a:normAutofit/>
          </a:bodyPr>
          <a:lstStyle>
            <a:lvl1pPr>
              <a:buChar char="⌖"/>
              <a:defRPr>
                <a:solidFill>
                  <a:schemeClr val="accent3">
                    <a:lumOff val="44000"/>
                  </a:schemeClr>
                </a:solidFill>
                <a:latin typeface="Tahoma"/>
                <a:ea typeface="Tahoma"/>
                <a:cs typeface="Tahoma"/>
                <a:sym typeface="Tahoma"/>
              </a:defRPr>
            </a:lvl1pPr>
            <a:lvl2pPr>
              <a:buChar char=""/>
              <a:defRPr>
                <a:solidFill>
                  <a:schemeClr val="accent3">
                    <a:lumOff val="44000"/>
                  </a:schemeClr>
                </a:solidFill>
                <a:latin typeface="Tahoma"/>
                <a:ea typeface="Tahoma"/>
                <a:cs typeface="Tahoma"/>
                <a:sym typeface="Tahoma"/>
              </a:defRPr>
            </a:lvl2pPr>
            <a:lvl3pPr>
              <a:buChar char="⌖"/>
              <a:defRPr>
                <a:solidFill>
                  <a:schemeClr val="accent3">
                    <a:lumOff val="44000"/>
                  </a:schemeClr>
                </a:solidFill>
                <a:latin typeface="Tahoma"/>
                <a:ea typeface="Tahoma"/>
                <a:cs typeface="Tahoma"/>
                <a:sym typeface="Tahoma"/>
              </a:defRPr>
            </a:lvl3pPr>
            <a:lvl4pPr>
              <a:buChar char=""/>
              <a:defRPr>
                <a:solidFill>
                  <a:schemeClr val="accent3">
                    <a:lumOff val="44000"/>
                  </a:schemeClr>
                </a:solidFill>
                <a:latin typeface="Tahoma"/>
                <a:ea typeface="Tahoma"/>
                <a:cs typeface="Tahoma"/>
                <a:sym typeface="Tahoma"/>
              </a:defRPr>
            </a:lvl4pPr>
            <a:lvl5pPr>
              <a:buChar char="⌖"/>
              <a:defRPr>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304" name="Text Placeholder 3"/>
          <p:cNvSpPr>
            <a:spLocks noGrp="1"/>
          </p:cNvSpPr>
          <p:nvPr>
            <p:ph type="body" sz="half" idx="21"/>
          </p:nvPr>
        </p:nvSpPr>
        <p:spPr>
          <a:xfrm>
            <a:off x="457199" y="1435100"/>
            <a:ext cx="3008315" cy="4691063"/>
          </a:xfrm>
          <a:prstGeom prst="rect">
            <a:avLst/>
          </a:prstGeom>
          <a:effectLst>
            <a:outerShdw blurRad="25400" dist="25399" dir="2700000" rotWithShape="0">
              <a:srgbClr val="808080"/>
            </a:outerShdw>
          </a:effectLst>
        </p:spPr>
        <p:txBody>
          <a:bodyPr>
            <a:normAutofit/>
          </a:bodyPr>
          <a:lstStyle/>
          <a:p>
            <a:pPr marL="0" indent="0">
              <a:spcBef>
                <a:spcPts val="300"/>
              </a:spcBef>
              <a:buSzTx/>
              <a:buNone/>
              <a:defRPr sz="1400">
                <a:solidFill>
                  <a:schemeClr val="accent3">
                    <a:lumOff val="44000"/>
                  </a:schemeClr>
                </a:solidFill>
                <a:latin typeface="Tahoma"/>
                <a:ea typeface="Tahoma"/>
                <a:cs typeface="Tahoma"/>
                <a:sym typeface="Tahoma"/>
              </a:defRPr>
            </a:pPr>
            <a:endParaRPr/>
          </a:p>
        </p:txBody>
      </p:sp>
      <p:sp>
        <p:nvSpPr>
          <p:cNvPr id="630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055895763"/>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35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312" name="Title Text"/>
          <p:cNvSpPr txBox="1">
            <a:spLocks noGrp="1"/>
          </p:cNvSpPr>
          <p:nvPr>
            <p:ph type="title"/>
          </p:nvPr>
        </p:nvSpPr>
        <p:spPr>
          <a:xfrm>
            <a:off x="1792288" y="4800600"/>
            <a:ext cx="5486401" cy="566738"/>
          </a:xfrm>
          <a:prstGeom prst="rect">
            <a:avLst/>
          </a:prstGeom>
          <a:effectLst>
            <a:outerShdw blurRad="25400" dist="25399" dir="2700000" rotWithShape="0">
              <a:srgbClr val="808080"/>
            </a:outerShdw>
          </a:effectLst>
        </p:spPr>
        <p:txBody>
          <a:bodyPr/>
          <a:lstStyle>
            <a:lvl1pPr>
              <a:defRPr sz="2000" b="1">
                <a:solidFill>
                  <a:schemeClr val="accent3">
                    <a:lumOff val="44000"/>
                  </a:schemeClr>
                </a:solidFill>
                <a:latin typeface="Tahoma"/>
                <a:ea typeface="Tahoma"/>
                <a:cs typeface="Tahoma"/>
                <a:sym typeface="Tahoma"/>
              </a:defRPr>
            </a:lvl1pPr>
          </a:lstStyle>
          <a:p>
            <a:r>
              <a:t>Title Text</a:t>
            </a:r>
          </a:p>
        </p:txBody>
      </p:sp>
      <p:sp>
        <p:nvSpPr>
          <p:cNvPr id="6313" name="Picture Placeholder 2"/>
          <p:cNvSpPr>
            <a:spLocks noGrp="1"/>
          </p:cNvSpPr>
          <p:nvPr>
            <p:ph type="pic" sz="half" idx="21"/>
          </p:nvPr>
        </p:nvSpPr>
        <p:spPr>
          <a:xfrm>
            <a:off x="1792288" y="612775"/>
            <a:ext cx="5486401" cy="4114800"/>
          </a:xfrm>
          <a:prstGeom prst="rect">
            <a:avLst/>
          </a:prstGeom>
          <a:effectLst>
            <a:outerShdw blurRad="25400" dist="25399" dir="2700000" rotWithShape="0">
              <a:srgbClr val="808080"/>
            </a:outerShdw>
          </a:effectLst>
        </p:spPr>
        <p:txBody>
          <a:bodyPr lIns="91439" rIns="91439"/>
          <a:lstStyle/>
          <a:p>
            <a:endParaRPr/>
          </a:p>
        </p:txBody>
      </p:sp>
      <p:sp>
        <p:nvSpPr>
          <p:cNvPr id="6314" name="Body Level One…"/>
          <p:cNvSpPr txBox="1">
            <a:spLocks noGrp="1"/>
          </p:cNvSpPr>
          <p:nvPr>
            <p:ph type="body" sz="quarter" idx="1"/>
          </p:nvPr>
        </p:nvSpPr>
        <p:spPr>
          <a:xfrm>
            <a:off x="1792288" y="5367337"/>
            <a:ext cx="5486401" cy="804863"/>
          </a:xfrm>
          <a:prstGeom prst="rect">
            <a:avLst/>
          </a:prstGeom>
          <a:effectLst>
            <a:outerShdw blurRad="25400" dist="25399" dir="2700000" rotWithShape="0">
              <a:srgbClr val="808080"/>
            </a:outerShdw>
          </a:effectLst>
        </p:spPr>
        <p:txBody>
          <a:bodyPr>
            <a:normAutofit/>
          </a:bodyPr>
          <a:lstStyle>
            <a:lvl1pPr marL="0" indent="0">
              <a:spcBef>
                <a:spcPts val="300"/>
              </a:spcBef>
              <a:buSzTx/>
              <a:buNone/>
              <a:defRPr sz="1400">
                <a:solidFill>
                  <a:schemeClr val="accent3">
                    <a:lumOff val="44000"/>
                  </a:schemeClr>
                </a:solidFill>
                <a:latin typeface="Tahoma"/>
                <a:ea typeface="Tahoma"/>
                <a:cs typeface="Tahoma"/>
                <a:sym typeface="Tahoma"/>
              </a:defRPr>
            </a:lvl1pPr>
            <a:lvl2pPr marL="0" indent="457200">
              <a:spcBef>
                <a:spcPts val="300"/>
              </a:spcBef>
              <a:buSzTx/>
              <a:buNone/>
              <a:defRPr sz="1400">
                <a:solidFill>
                  <a:schemeClr val="accent3">
                    <a:lumOff val="44000"/>
                  </a:schemeClr>
                </a:solidFill>
                <a:latin typeface="Tahoma"/>
                <a:ea typeface="Tahoma"/>
                <a:cs typeface="Tahoma"/>
                <a:sym typeface="Tahoma"/>
              </a:defRPr>
            </a:lvl2pPr>
            <a:lvl3pPr marL="0" indent="914400">
              <a:spcBef>
                <a:spcPts val="300"/>
              </a:spcBef>
              <a:buSzTx/>
              <a:buNone/>
              <a:defRPr sz="1400">
                <a:solidFill>
                  <a:schemeClr val="accent3">
                    <a:lumOff val="44000"/>
                  </a:schemeClr>
                </a:solidFill>
                <a:latin typeface="Tahoma"/>
                <a:ea typeface="Tahoma"/>
                <a:cs typeface="Tahoma"/>
                <a:sym typeface="Tahoma"/>
              </a:defRPr>
            </a:lvl3pPr>
            <a:lvl4pPr marL="0" indent="1371600">
              <a:spcBef>
                <a:spcPts val="300"/>
              </a:spcBef>
              <a:buSzTx/>
              <a:buNone/>
              <a:defRPr sz="1400">
                <a:solidFill>
                  <a:schemeClr val="accent3">
                    <a:lumOff val="44000"/>
                  </a:schemeClr>
                </a:solidFill>
                <a:latin typeface="Tahoma"/>
                <a:ea typeface="Tahoma"/>
                <a:cs typeface="Tahoma"/>
                <a:sym typeface="Tahoma"/>
              </a:defRPr>
            </a:lvl4pPr>
            <a:lvl5pPr marL="0" indent="1828800">
              <a:spcBef>
                <a:spcPts val="300"/>
              </a:spcBef>
              <a:buSzTx/>
              <a:buNone/>
              <a:defRPr sz="1400">
                <a:solidFill>
                  <a:schemeClr val="accent3">
                    <a:lumOff val="44000"/>
                  </a:schemeClr>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31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chemeClr val="accent3">
                    <a:lumOff val="44000"/>
                  </a:schemeClr>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856182078"/>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44_Title Slide">
    <p:bg>
      <p:bgPr>
        <a:solidFill>
          <a:srgbClr val="0066CC"/>
        </a:solidFill>
        <a:effectLst/>
      </p:bgPr>
    </p:bg>
    <p:spTree>
      <p:nvGrpSpPr>
        <p:cNvPr id="1" name=""/>
        <p:cNvGrpSpPr/>
        <p:nvPr/>
      </p:nvGrpSpPr>
      <p:grpSpPr>
        <a:xfrm>
          <a:off x="0" y="0"/>
          <a:ext cx="0" cy="0"/>
          <a:chOff x="0" y="0"/>
          <a:chExt cx="0" cy="0"/>
        </a:xfrm>
      </p:grpSpPr>
      <p:grpSp>
        <p:nvGrpSpPr>
          <p:cNvPr id="6347" name="Group 2"/>
          <p:cNvGrpSpPr/>
          <p:nvPr/>
        </p:nvGrpSpPr>
        <p:grpSpPr>
          <a:xfrm>
            <a:off x="-1" y="117474"/>
            <a:ext cx="9142415" cy="6738940"/>
            <a:chOff x="0" y="0"/>
            <a:chExt cx="9142413" cy="6738938"/>
          </a:xfrm>
        </p:grpSpPr>
        <p:sp>
          <p:nvSpPr>
            <p:cNvPr id="6322" name="Rectangle 3"/>
            <p:cNvSpPr/>
            <p:nvPr/>
          </p:nvSpPr>
          <p:spPr>
            <a:xfrm>
              <a:off x="685800" y="6411913"/>
              <a:ext cx="3505200" cy="327026"/>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3" name="Rectangle 4"/>
            <p:cNvSpPr/>
            <p:nvPr/>
          </p:nvSpPr>
          <p:spPr>
            <a:xfrm>
              <a:off x="685799" y="2320925"/>
              <a:ext cx="84566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4" name="Oval 5"/>
            <p:cNvSpPr/>
            <p:nvPr/>
          </p:nvSpPr>
          <p:spPr>
            <a:xfrm>
              <a:off x="881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5" name="Oval 6"/>
            <p:cNvSpPr/>
            <p:nvPr/>
          </p:nvSpPr>
          <p:spPr>
            <a:xfrm>
              <a:off x="881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6" name="Oval 7"/>
            <p:cNvSpPr/>
            <p:nvPr/>
          </p:nvSpPr>
          <p:spPr>
            <a:xfrm>
              <a:off x="881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7" name="Oval 8"/>
            <p:cNvSpPr/>
            <p:nvPr/>
          </p:nvSpPr>
          <p:spPr>
            <a:xfrm>
              <a:off x="881062" y="9159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8" name="Oval 9"/>
            <p:cNvSpPr/>
            <p:nvPr/>
          </p:nvSpPr>
          <p:spPr>
            <a:xfrm>
              <a:off x="881062" y="1143000"/>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29" name="Oval 10"/>
            <p:cNvSpPr/>
            <p:nvPr/>
          </p:nvSpPr>
          <p:spPr>
            <a:xfrm>
              <a:off x="881062" y="1373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0" name="Oval 11"/>
            <p:cNvSpPr/>
            <p:nvPr/>
          </p:nvSpPr>
          <p:spPr>
            <a:xfrm>
              <a:off x="881062" y="1600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1" name="Oval 12"/>
            <p:cNvSpPr/>
            <p:nvPr/>
          </p:nvSpPr>
          <p:spPr>
            <a:xfrm>
              <a:off x="881062" y="1830387"/>
              <a:ext cx="66677" cy="63501"/>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2" name="Oval 13"/>
            <p:cNvSpPr/>
            <p:nvPr/>
          </p:nvSpPr>
          <p:spPr>
            <a:xfrm>
              <a:off x="881062" y="20589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41" name="Group 14"/>
            <p:cNvGrpSpPr/>
            <p:nvPr/>
          </p:nvGrpSpPr>
          <p:grpSpPr>
            <a:xfrm>
              <a:off x="4538662" y="6553200"/>
              <a:ext cx="4332290" cy="65089"/>
              <a:chOff x="0" y="0"/>
              <a:chExt cx="4332288" cy="65088"/>
            </a:xfrm>
          </p:grpSpPr>
          <p:sp>
            <p:nvSpPr>
              <p:cNvPr id="6333" name="Oval 1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4" name="Oval 1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5" name="Oval 1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6" name="Oval 1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7" name="Oval 1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8" name="Oval 2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39" name="Oval 2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0" name="Oval 2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42" name="Oval 23"/>
            <p:cNvSpPr/>
            <p:nvPr/>
          </p:nvSpPr>
          <p:spPr>
            <a:xfrm>
              <a:off x="881062" y="687387"/>
              <a:ext cx="66677" cy="63501"/>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46" name="Group 24"/>
            <p:cNvGrpSpPr/>
            <p:nvPr/>
          </p:nvGrpSpPr>
          <p:grpSpPr>
            <a:xfrm>
              <a:off x="-1" y="3576637"/>
              <a:ext cx="1908177" cy="1908177"/>
              <a:chOff x="0" y="0"/>
              <a:chExt cx="1908175" cy="1908175"/>
            </a:xfrm>
          </p:grpSpPr>
          <p:sp>
            <p:nvSpPr>
              <p:cNvPr id="6343" name="Freeform 25"/>
              <p:cNvSpPr/>
              <p:nvPr/>
            </p:nvSpPr>
            <p:spPr>
              <a:xfrm>
                <a:off x="0" y="106362"/>
                <a:ext cx="701676" cy="1638301"/>
              </a:xfrm>
              <a:custGeom>
                <a:avLst/>
                <a:gdLst/>
                <a:ahLst/>
                <a:cxnLst>
                  <a:cxn ang="0">
                    <a:pos x="wd2" y="hd2"/>
                  </a:cxn>
                  <a:cxn ang="5400000">
                    <a:pos x="wd2" y="hd2"/>
                  </a:cxn>
                  <a:cxn ang="10800000">
                    <a:pos x="wd2" y="hd2"/>
                  </a:cxn>
                  <a:cxn ang="16200000">
                    <a:pos x="wd2" y="hd2"/>
                  </a:cxn>
                </a:cxnLst>
                <a:rect l="0" t="0" r="r" b="b"/>
                <a:pathLst>
                  <a:path w="21600" h="21600" extrusionOk="0">
                    <a:moveTo>
                      <a:pt x="13292" y="21600"/>
                    </a:moveTo>
                    <a:lnTo>
                      <a:pt x="14172" y="21265"/>
                    </a:lnTo>
                    <a:lnTo>
                      <a:pt x="14710" y="20763"/>
                    </a:lnTo>
                    <a:lnTo>
                      <a:pt x="15443" y="20386"/>
                    </a:lnTo>
                    <a:lnTo>
                      <a:pt x="16029" y="19988"/>
                    </a:lnTo>
                    <a:lnTo>
                      <a:pt x="17300" y="19256"/>
                    </a:lnTo>
                    <a:lnTo>
                      <a:pt x="18228" y="18921"/>
                    </a:lnTo>
                    <a:lnTo>
                      <a:pt x="18766" y="18502"/>
                    </a:lnTo>
                    <a:lnTo>
                      <a:pt x="19059" y="17749"/>
                    </a:lnTo>
                    <a:lnTo>
                      <a:pt x="18619" y="17414"/>
                    </a:lnTo>
                    <a:lnTo>
                      <a:pt x="18326" y="16995"/>
                    </a:lnTo>
                    <a:lnTo>
                      <a:pt x="18081" y="16619"/>
                    </a:lnTo>
                    <a:lnTo>
                      <a:pt x="17642" y="16200"/>
                    </a:lnTo>
                    <a:lnTo>
                      <a:pt x="17642" y="15363"/>
                    </a:lnTo>
                    <a:lnTo>
                      <a:pt x="17544" y="15112"/>
                    </a:lnTo>
                    <a:lnTo>
                      <a:pt x="17544" y="14798"/>
                    </a:lnTo>
                    <a:lnTo>
                      <a:pt x="17788" y="14609"/>
                    </a:lnTo>
                    <a:lnTo>
                      <a:pt x="18228" y="14463"/>
                    </a:lnTo>
                    <a:lnTo>
                      <a:pt x="19059" y="14358"/>
                    </a:lnTo>
                    <a:lnTo>
                      <a:pt x="19108" y="14358"/>
                    </a:lnTo>
                    <a:lnTo>
                      <a:pt x="19303" y="14274"/>
                    </a:lnTo>
                    <a:lnTo>
                      <a:pt x="19303" y="14170"/>
                    </a:lnTo>
                    <a:lnTo>
                      <a:pt x="19059" y="14044"/>
                    </a:lnTo>
                    <a:lnTo>
                      <a:pt x="18863" y="13940"/>
                    </a:lnTo>
                    <a:lnTo>
                      <a:pt x="18863" y="13814"/>
                    </a:lnTo>
                    <a:lnTo>
                      <a:pt x="19303" y="13709"/>
                    </a:lnTo>
                    <a:lnTo>
                      <a:pt x="21356" y="13291"/>
                    </a:lnTo>
                    <a:lnTo>
                      <a:pt x="21600" y="13102"/>
                    </a:lnTo>
                    <a:lnTo>
                      <a:pt x="21600" y="12830"/>
                    </a:lnTo>
                    <a:lnTo>
                      <a:pt x="21405" y="12642"/>
                    </a:lnTo>
                    <a:lnTo>
                      <a:pt x="20378" y="12077"/>
                    </a:lnTo>
                    <a:lnTo>
                      <a:pt x="19548" y="11365"/>
                    </a:lnTo>
                    <a:lnTo>
                      <a:pt x="19108" y="10695"/>
                    </a:lnTo>
                    <a:lnTo>
                      <a:pt x="18766" y="9921"/>
                    </a:lnTo>
                    <a:lnTo>
                      <a:pt x="17984" y="9733"/>
                    </a:lnTo>
                    <a:lnTo>
                      <a:pt x="17300" y="9523"/>
                    </a:lnTo>
                    <a:lnTo>
                      <a:pt x="16567" y="9293"/>
                    </a:lnTo>
                    <a:lnTo>
                      <a:pt x="15931" y="9063"/>
                    </a:lnTo>
                    <a:lnTo>
                      <a:pt x="15491" y="8833"/>
                    </a:lnTo>
                    <a:lnTo>
                      <a:pt x="15247" y="8602"/>
                    </a:lnTo>
                    <a:lnTo>
                      <a:pt x="15052" y="8414"/>
                    </a:lnTo>
                    <a:lnTo>
                      <a:pt x="15003" y="8184"/>
                    </a:lnTo>
                    <a:lnTo>
                      <a:pt x="13928" y="7598"/>
                    </a:lnTo>
                    <a:lnTo>
                      <a:pt x="14172" y="7095"/>
                    </a:lnTo>
                    <a:lnTo>
                      <a:pt x="14710" y="6572"/>
                    </a:lnTo>
                    <a:lnTo>
                      <a:pt x="15052" y="6049"/>
                    </a:lnTo>
                    <a:lnTo>
                      <a:pt x="15052" y="5588"/>
                    </a:lnTo>
                    <a:lnTo>
                      <a:pt x="14563" y="5819"/>
                    </a:lnTo>
                    <a:lnTo>
                      <a:pt x="14025" y="6153"/>
                    </a:lnTo>
                    <a:lnTo>
                      <a:pt x="13683" y="6426"/>
                    </a:lnTo>
                    <a:lnTo>
                      <a:pt x="13292" y="6572"/>
                    </a:lnTo>
                    <a:lnTo>
                      <a:pt x="13146" y="5923"/>
                    </a:lnTo>
                    <a:lnTo>
                      <a:pt x="13243" y="5316"/>
                    </a:lnTo>
                    <a:lnTo>
                      <a:pt x="13292" y="4688"/>
                    </a:lnTo>
                    <a:lnTo>
                      <a:pt x="13292" y="4081"/>
                    </a:lnTo>
                    <a:lnTo>
                      <a:pt x="13683" y="3705"/>
                    </a:lnTo>
                    <a:lnTo>
                      <a:pt x="13683" y="3056"/>
                    </a:lnTo>
                    <a:lnTo>
                      <a:pt x="13732" y="2784"/>
                    </a:lnTo>
                    <a:lnTo>
                      <a:pt x="13732" y="2574"/>
                    </a:lnTo>
                    <a:lnTo>
                      <a:pt x="13928" y="2365"/>
                    </a:lnTo>
                    <a:lnTo>
                      <a:pt x="14172" y="2177"/>
                    </a:lnTo>
                    <a:lnTo>
                      <a:pt x="14465" y="2030"/>
                    </a:lnTo>
                    <a:lnTo>
                      <a:pt x="14563" y="1967"/>
                    </a:lnTo>
                    <a:lnTo>
                      <a:pt x="14710" y="1926"/>
                    </a:lnTo>
                    <a:lnTo>
                      <a:pt x="14807" y="1800"/>
                    </a:lnTo>
                    <a:lnTo>
                      <a:pt x="15003" y="1737"/>
                    </a:lnTo>
                    <a:lnTo>
                      <a:pt x="15052" y="1737"/>
                    </a:lnTo>
                    <a:lnTo>
                      <a:pt x="15491" y="1653"/>
                    </a:lnTo>
                    <a:lnTo>
                      <a:pt x="15785" y="1612"/>
                    </a:lnTo>
                    <a:lnTo>
                      <a:pt x="16029" y="1612"/>
                    </a:lnTo>
                    <a:lnTo>
                      <a:pt x="16322" y="1549"/>
                    </a:lnTo>
                    <a:lnTo>
                      <a:pt x="16469" y="1549"/>
                    </a:lnTo>
                    <a:lnTo>
                      <a:pt x="16567" y="1507"/>
                    </a:lnTo>
                    <a:lnTo>
                      <a:pt x="16860" y="1402"/>
                    </a:lnTo>
                    <a:lnTo>
                      <a:pt x="16860" y="1319"/>
                    </a:lnTo>
                    <a:lnTo>
                      <a:pt x="16469" y="1047"/>
                    </a:lnTo>
                    <a:lnTo>
                      <a:pt x="16469" y="858"/>
                    </a:lnTo>
                    <a:lnTo>
                      <a:pt x="16322" y="858"/>
                    </a:lnTo>
                    <a:lnTo>
                      <a:pt x="16322" y="795"/>
                    </a:lnTo>
                    <a:lnTo>
                      <a:pt x="16029" y="628"/>
                    </a:lnTo>
                    <a:lnTo>
                      <a:pt x="15687" y="440"/>
                    </a:lnTo>
                    <a:lnTo>
                      <a:pt x="15491" y="230"/>
                    </a:lnTo>
                    <a:lnTo>
                      <a:pt x="15443" y="0"/>
                    </a:lnTo>
                    <a:lnTo>
                      <a:pt x="12168" y="858"/>
                    </a:lnTo>
                    <a:lnTo>
                      <a:pt x="9187" y="1967"/>
                    </a:lnTo>
                    <a:lnTo>
                      <a:pt x="6500" y="3160"/>
                    </a:lnTo>
                    <a:lnTo>
                      <a:pt x="4300" y="4563"/>
                    </a:lnTo>
                    <a:lnTo>
                      <a:pt x="2443" y="6049"/>
                    </a:lnTo>
                    <a:lnTo>
                      <a:pt x="1026" y="7660"/>
                    </a:lnTo>
                    <a:lnTo>
                      <a:pt x="244" y="9335"/>
                    </a:lnTo>
                    <a:lnTo>
                      <a:pt x="0" y="11093"/>
                    </a:lnTo>
                    <a:lnTo>
                      <a:pt x="244" y="12726"/>
                    </a:lnTo>
                    <a:lnTo>
                      <a:pt x="977" y="14233"/>
                    </a:lnTo>
                    <a:lnTo>
                      <a:pt x="2199" y="15719"/>
                    </a:lnTo>
                    <a:lnTo>
                      <a:pt x="3616" y="17142"/>
                    </a:lnTo>
                    <a:lnTo>
                      <a:pt x="5571" y="18398"/>
                    </a:lnTo>
                    <a:lnTo>
                      <a:pt x="7819" y="19633"/>
                    </a:lnTo>
                    <a:lnTo>
                      <a:pt x="10507" y="20658"/>
                    </a:lnTo>
                    <a:lnTo>
                      <a:pt x="13292" y="21600"/>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4" name="Freeform 26"/>
              <p:cNvSpPr/>
              <p:nvPr/>
            </p:nvSpPr>
            <p:spPr>
              <a:xfrm>
                <a:off x="601662" y="0"/>
                <a:ext cx="1306514" cy="1908176"/>
              </a:xfrm>
              <a:custGeom>
                <a:avLst/>
                <a:gdLst/>
                <a:ahLst/>
                <a:cxnLst>
                  <a:cxn ang="0">
                    <a:pos x="wd2" y="hd2"/>
                  </a:cxn>
                  <a:cxn ang="5400000">
                    <a:pos x="wd2" y="hd2"/>
                  </a:cxn>
                  <a:cxn ang="10800000">
                    <a:pos x="wd2" y="hd2"/>
                  </a:cxn>
                  <a:cxn ang="16200000">
                    <a:pos x="wd2" y="hd2"/>
                  </a:cxn>
                </a:cxnLst>
                <a:rect l="0" t="0" r="r" b="b"/>
                <a:pathLst>
                  <a:path w="21600" h="21600" extrusionOk="0">
                    <a:moveTo>
                      <a:pt x="21075" y="13226"/>
                    </a:moveTo>
                    <a:lnTo>
                      <a:pt x="21180" y="13010"/>
                    </a:lnTo>
                    <a:lnTo>
                      <a:pt x="21206" y="12813"/>
                    </a:lnTo>
                    <a:lnTo>
                      <a:pt x="21311" y="12615"/>
                    </a:lnTo>
                    <a:lnTo>
                      <a:pt x="21364" y="12417"/>
                    </a:lnTo>
                    <a:lnTo>
                      <a:pt x="21075" y="12417"/>
                    </a:lnTo>
                    <a:lnTo>
                      <a:pt x="20891" y="12363"/>
                    </a:lnTo>
                    <a:lnTo>
                      <a:pt x="20550" y="12327"/>
                    </a:lnTo>
                    <a:lnTo>
                      <a:pt x="20366" y="12220"/>
                    </a:lnTo>
                    <a:lnTo>
                      <a:pt x="20209" y="12130"/>
                    </a:lnTo>
                    <a:lnTo>
                      <a:pt x="20130" y="11968"/>
                    </a:lnTo>
                    <a:lnTo>
                      <a:pt x="19973" y="11878"/>
                    </a:lnTo>
                    <a:lnTo>
                      <a:pt x="19947" y="11770"/>
                    </a:lnTo>
                    <a:lnTo>
                      <a:pt x="19842" y="11519"/>
                    </a:lnTo>
                    <a:lnTo>
                      <a:pt x="19842" y="11213"/>
                    </a:lnTo>
                    <a:lnTo>
                      <a:pt x="19947" y="10962"/>
                    </a:lnTo>
                    <a:lnTo>
                      <a:pt x="20130" y="10764"/>
                    </a:lnTo>
                    <a:lnTo>
                      <a:pt x="20498" y="10728"/>
                    </a:lnTo>
                    <a:lnTo>
                      <a:pt x="20786" y="10764"/>
                    </a:lnTo>
                    <a:lnTo>
                      <a:pt x="21075" y="10926"/>
                    </a:lnTo>
                    <a:lnTo>
                      <a:pt x="21311" y="11052"/>
                    </a:lnTo>
                    <a:lnTo>
                      <a:pt x="21495" y="11285"/>
                    </a:lnTo>
                    <a:lnTo>
                      <a:pt x="21600" y="11123"/>
                    </a:lnTo>
                    <a:lnTo>
                      <a:pt x="21600" y="10728"/>
                    </a:lnTo>
                    <a:lnTo>
                      <a:pt x="21495" y="9866"/>
                    </a:lnTo>
                    <a:lnTo>
                      <a:pt x="21364" y="9021"/>
                    </a:lnTo>
                    <a:lnTo>
                      <a:pt x="21180" y="8176"/>
                    </a:lnTo>
                    <a:lnTo>
                      <a:pt x="20786" y="7386"/>
                    </a:lnTo>
                    <a:lnTo>
                      <a:pt x="20366" y="6577"/>
                    </a:lnTo>
                    <a:lnTo>
                      <a:pt x="19842" y="5840"/>
                    </a:lnTo>
                    <a:lnTo>
                      <a:pt x="19264" y="5121"/>
                    </a:lnTo>
                    <a:lnTo>
                      <a:pt x="18608" y="4439"/>
                    </a:lnTo>
                    <a:lnTo>
                      <a:pt x="18503" y="4439"/>
                    </a:lnTo>
                    <a:lnTo>
                      <a:pt x="18424" y="4385"/>
                    </a:lnTo>
                    <a:lnTo>
                      <a:pt x="18319" y="4385"/>
                    </a:lnTo>
                    <a:lnTo>
                      <a:pt x="18188" y="4349"/>
                    </a:lnTo>
                    <a:lnTo>
                      <a:pt x="17768" y="4546"/>
                    </a:lnTo>
                    <a:lnTo>
                      <a:pt x="17532" y="4564"/>
                    </a:lnTo>
                    <a:lnTo>
                      <a:pt x="17322" y="4636"/>
                    </a:lnTo>
                    <a:lnTo>
                      <a:pt x="17086" y="4708"/>
                    </a:lnTo>
                    <a:lnTo>
                      <a:pt x="16850" y="4744"/>
                    </a:lnTo>
                    <a:lnTo>
                      <a:pt x="16561" y="4798"/>
                    </a:lnTo>
                    <a:lnTo>
                      <a:pt x="16246" y="4906"/>
                    </a:lnTo>
                    <a:lnTo>
                      <a:pt x="15905" y="4996"/>
                    </a:lnTo>
                    <a:lnTo>
                      <a:pt x="15590" y="5086"/>
                    </a:lnTo>
                    <a:lnTo>
                      <a:pt x="15301" y="5121"/>
                    </a:lnTo>
                    <a:lnTo>
                      <a:pt x="15065" y="5193"/>
                    </a:lnTo>
                    <a:lnTo>
                      <a:pt x="14881" y="5229"/>
                    </a:lnTo>
                    <a:lnTo>
                      <a:pt x="14619" y="5193"/>
                    </a:lnTo>
                    <a:lnTo>
                      <a:pt x="14540" y="5121"/>
                    </a:lnTo>
                    <a:lnTo>
                      <a:pt x="14383" y="5032"/>
                    </a:lnTo>
                    <a:lnTo>
                      <a:pt x="14356" y="4996"/>
                    </a:lnTo>
                    <a:lnTo>
                      <a:pt x="14251" y="4906"/>
                    </a:lnTo>
                    <a:lnTo>
                      <a:pt x="14068" y="4636"/>
                    </a:lnTo>
                    <a:lnTo>
                      <a:pt x="13963" y="4385"/>
                    </a:lnTo>
                    <a:lnTo>
                      <a:pt x="13963" y="4151"/>
                    </a:lnTo>
                    <a:lnTo>
                      <a:pt x="13910" y="3900"/>
                    </a:lnTo>
                    <a:lnTo>
                      <a:pt x="13963" y="3630"/>
                    </a:lnTo>
                    <a:lnTo>
                      <a:pt x="14199" y="3414"/>
                    </a:lnTo>
                    <a:lnTo>
                      <a:pt x="14487" y="3181"/>
                    </a:lnTo>
                    <a:lnTo>
                      <a:pt x="14776" y="3055"/>
                    </a:lnTo>
                    <a:lnTo>
                      <a:pt x="15065" y="2857"/>
                    </a:lnTo>
                    <a:lnTo>
                      <a:pt x="15301" y="2624"/>
                    </a:lnTo>
                    <a:lnTo>
                      <a:pt x="15432" y="2408"/>
                    </a:lnTo>
                    <a:lnTo>
                      <a:pt x="15432" y="2138"/>
                    </a:lnTo>
                    <a:lnTo>
                      <a:pt x="14907" y="1887"/>
                    </a:lnTo>
                    <a:lnTo>
                      <a:pt x="14487" y="1653"/>
                    </a:lnTo>
                    <a:lnTo>
                      <a:pt x="13438" y="1258"/>
                    </a:lnTo>
                    <a:lnTo>
                      <a:pt x="12887" y="1042"/>
                    </a:lnTo>
                    <a:lnTo>
                      <a:pt x="12362" y="845"/>
                    </a:lnTo>
                    <a:lnTo>
                      <a:pt x="11784" y="683"/>
                    </a:lnTo>
                    <a:lnTo>
                      <a:pt x="11233" y="557"/>
                    </a:lnTo>
                    <a:lnTo>
                      <a:pt x="11600" y="809"/>
                    </a:lnTo>
                    <a:lnTo>
                      <a:pt x="11942" y="1006"/>
                    </a:lnTo>
                    <a:lnTo>
                      <a:pt x="12204" y="1132"/>
                    </a:lnTo>
                    <a:lnTo>
                      <a:pt x="12703" y="1330"/>
                    </a:lnTo>
                    <a:lnTo>
                      <a:pt x="12729" y="1581"/>
                    </a:lnTo>
                    <a:lnTo>
                      <a:pt x="12703" y="1887"/>
                    </a:lnTo>
                    <a:lnTo>
                      <a:pt x="12545" y="2210"/>
                    </a:lnTo>
                    <a:lnTo>
                      <a:pt x="12545" y="2426"/>
                    </a:lnTo>
                    <a:lnTo>
                      <a:pt x="12703" y="2696"/>
                    </a:lnTo>
                    <a:lnTo>
                      <a:pt x="12703" y="2785"/>
                    </a:lnTo>
                    <a:lnTo>
                      <a:pt x="12598" y="2893"/>
                    </a:lnTo>
                    <a:lnTo>
                      <a:pt x="12440" y="2983"/>
                    </a:lnTo>
                    <a:lnTo>
                      <a:pt x="12309" y="3055"/>
                    </a:lnTo>
                    <a:lnTo>
                      <a:pt x="12204" y="3145"/>
                    </a:lnTo>
                    <a:lnTo>
                      <a:pt x="12204" y="3414"/>
                    </a:lnTo>
                    <a:lnTo>
                      <a:pt x="12178" y="3504"/>
                    </a:lnTo>
                    <a:lnTo>
                      <a:pt x="12073" y="3540"/>
                    </a:lnTo>
                    <a:lnTo>
                      <a:pt x="12020" y="3594"/>
                    </a:lnTo>
                    <a:lnTo>
                      <a:pt x="11889" y="3594"/>
                    </a:lnTo>
                    <a:lnTo>
                      <a:pt x="11732" y="3540"/>
                    </a:lnTo>
                    <a:lnTo>
                      <a:pt x="11600" y="3594"/>
                    </a:lnTo>
                    <a:lnTo>
                      <a:pt x="11364" y="3630"/>
                    </a:lnTo>
                    <a:lnTo>
                      <a:pt x="11233" y="3630"/>
                    </a:lnTo>
                    <a:lnTo>
                      <a:pt x="11128" y="3594"/>
                    </a:lnTo>
                    <a:lnTo>
                      <a:pt x="11128" y="3540"/>
                    </a:lnTo>
                    <a:lnTo>
                      <a:pt x="11076" y="3504"/>
                    </a:lnTo>
                    <a:lnTo>
                      <a:pt x="10997" y="2947"/>
                    </a:lnTo>
                    <a:lnTo>
                      <a:pt x="10787" y="2857"/>
                    </a:lnTo>
                    <a:lnTo>
                      <a:pt x="10656" y="2696"/>
                    </a:lnTo>
                    <a:lnTo>
                      <a:pt x="10236" y="2408"/>
                    </a:lnTo>
                    <a:lnTo>
                      <a:pt x="10131" y="2246"/>
                    </a:lnTo>
                    <a:lnTo>
                      <a:pt x="10078" y="2102"/>
                    </a:lnTo>
                    <a:lnTo>
                      <a:pt x="10000" y="1941"/>
                    </a:lnTo>
                    <a:lnTo>
                      <a:pt x="10078" y="1851"/>
                    </a:lnTo>
                    <a:lnTo>
                      <a:pt x="10131" y="1779"/>
                    </a:lnTo>
                    <a:lnTo>
                      <a:pt x="10236" y="1779"/>
                    </a:lnTo>
                    <a:lnTo>
                      <a:pt x="10236" y="1743"/>
                    </a:lnTo>
                    <a:lnTo>
                      <a:pt x="10262" y="1743"/>
                    </a:lnTo>
                    <a:lnTo>
                      <a:pt x="10419" y="1851"/>
                    </a:lnTo>
                    <a:lnTo>
                      <a:pt x="10656" y="1941"/>
                    </a:lnTo>
                    <a:lnTo>
                      <a:pt x="10839" y="1977"/>
                    </a:lnTo>
                    <a:lnTo>
                      <a:pt x="11128" y="1977"/>
                    </a:lnTo>
                    <a:lnTo>
                      <a:pt x="11128" y="1294"/>
                    </a:lnTo>
                    <a:lnTo>
                      <a:pt x="10787" y="1006"/>
                    </a:lnTo>
                    <a:lnTo>
                      <a:pt x="10367" y="755"/>
                    </a:lnTo>
                    <a:lnTo>
                      <a:pt x="9895" y="485"/>
                    </a:lnTo>
                    <a:lnTo>
                      <a:pt x="9553" y="162"/>
                    </a:lnTo>
                    <a:lnTo>
                      <a:pt x="9186" y="90"/>
                    </a:lnTo>
                    <a:lnTo>
                      <a:pt x="8897" y="36"/>
                    </a:lnTo>
                    <a:lnTo>
                      <a:pt x="8530" y="0"/>
                    </a:lnTo>
                    <a:lnTo>
                      <a:pt x="8084" y="0"/>
                    </a:lnTo>
                    <a:lnTo>
                      <a:pt x="8084" y="90"/>
                    </a:lnTo>
                    <a:lnTo>
                      <a:pt x="8057" y="162"/>
                    </a:lnTo>
                    <a:lnTo>
                      <a:pt x="7585" y="252"/>
                    </a:lnTo>
                    <a:lnTo>
                      <a:pt x="7375" y="485"/>
                    </a:lnTo>
                    <a:lnTo>
                      <a:pt x="7244" y="755"/>
                    </a:lnTo>
                    <a:lnTo>
                      <a:pt x="6955" y="1006"/>
                    </a:lnTo>
                    <a:lnTo>
                      <a:pt x="6588" y="1006"/>
                    </a:lnTo>
                    <a:lnTo>
                      <a:pt x="6535" y="1042"/>
                    </a:lnTo>
                    <a:lnTo>
                      <a:pt x="6299" y="1294"/>
                    </a:lnTo>
                    <a:lnTo>
                      <a:pt x="6063" y="1563"/>
                    </a:lnTo>
                    <a:lnTo>
                      <a:pt x="5879" y="1779"/>
                    </a:lnTo>
                    <a:lnTo>
                      <a:pt x="5590" y="1977"/>
                    </a:lnTo>
                    <a:lnTo>
                      <a:pt x="5485" y="1977"/>
                    </a:lnTo>
                    <a:lnTo>
                      <a:pt x="5485" y="2049"/>
                    </a:lnTo>
                    <a:lnTo>
                      <a:pt x="4829" y="2498"/>
                    </a:lnTo>
                    <a:lnTo>
                      <a:pt x="4829" y="2534"/>
                    </a:lnTo>
                    <a:lnTo>
                      <a:pt x="5118" y="2624"/>
                    </a:lnTo>
                    <a:lnTo>
                      <a:pt x="5485" y="2696"/>
                    </a:lnTo>
                    <a:lnTo>
                      <a:pt x="5879" y="2749"/>
                    </a:lnTo>
                    <a:lnTo>
                      <a:pt x="6141" y="2749"/>
                    </a:lnTo>
                    <a:lnTo>
                      <a:pt x="6194" y="2785"/>
                    </a:lnTo>
                    <a:lnTo>
                      <a:pt x="6299" y="2785"/>
                    </a:lnTo>
                    <a:lnTo>
                      <a:pt x="6299" y="2857"/>
                    </a:lnTo>
                    <a:lnTo>
                      <a:pt x="6351" y="2893"/>
                    </a:lnTo>
                    <a:lnTo>
                      <a:pt x="6299" y="2947"/>
                    </a:lnTo>
                    <a:lnTo>
                      <a:pt x="6141" y="2983"/>
                    </a:lnTo>
                    <a:lnTo>
                      <a:pt x="6063" y="3055"/>
                    </a:lnTo>
                    <a:lnTo>
                      <a:pt x="5905" y="3073"/>
                    </a:lnTo>
                    <a:lnTo>
                      <a:pt x="5774" y="3235"/>
                    </a:lnTo>
                    <a:lnTo>
                      <a:pt x="5643" y="3504"/>
                    </a:lnTo>
                    <a:lnTo>
                      <a:pt x="5485" y="3738"/>
                    </a:lnTo>
                    <a:lnTo>
                      <a:pt x="5485" y="3989"/>
                    </a:lnTo>
                    <a:lnTo>
                      <a:pt x="5590" y="4079"/>
                    </a:lnTo>
                    <a:lnTo>
                      <a:pt x="5643" y="4079"/>
                    </a:lnTo>
                    <a:lnTo>
                      <a:pt x="5590" y="4151"/>
                    </a:lnTo>
                    <a:lnTo>
                      <a:pt x="5485" y="4277"/>
                    </a:lnTo>
                    <a:lnTo>
                      <a:pt x="5643" y="4385"/>
                    </a:lnTo>
                    <a:lnTo>
                      <a:pt x="6063" y="4187"/>
                    </a:lnTo>
                    <a:lnTo>
                      <a:pt x="6824" y="4151"/>
                    </a:lnTo>
                    <a:lnTo>
                      <a:pt x="6824" y="4079"/>
                    </a:lnTo>
                    <a:lnTo>
                      <a:pt x="6876" y="4061"/>
                    </a:lnTo>
                    <a:lnTo>
                      <a:pt x="6955" y="4061"/>
                    </a:lnTo>
                    <a:lnTo>
                      <a:pt x="7008" y="3989"/>
                    </a:lnTo>
                    <a:lnTo>
                      <a:pt x="7008" y="3594"/>
                    </a:lnTo>
                    <a:lnTo>
                      <a:pt x="7585" y="2785"/>
                    </a:lnTo>
                    <a:lnTo>
                      <a:pt x="7664" y="2785"/>
                    </a:lnTo>
                    <a:lnTo>
                      <a:pt x="7952" y="3055"/>
                    </a:lnTo>
                    <a:lnTo>
                      <a:pt x="8189" y="3235"/>
                    </a:lnTo>
                    <a:lnTo>
                      <a:pt x="8477" y="3504"/>
                    </a:lnTo>
                    <a:lnTo>
                      <a:pt x="8818" y="3702"/>
                    </a:lnTo>
                    <a:lnTo>
                      <a:pt x="9002" y="3792"/>
                    </a:lnTo>
                    <a:lnTo>
                      <a:pt x="9055" y="3900"/>
                    </a:lnTo>
                    <a:lnTo>
                      <a:pt x="9186" y="4061"/>
                    </a:lnTo>
                    <a:lnTo>
                      <a:pt x="9291" y="4151"/>
                    </a:lnTo>
                    <a:lnTo>
                      <a:pt x="9291" y="4636"/>
                    </a:lnTo>
                    <a:lnTo>
                      <a:pt x="9422" y="4906"/>
                    </a:lnTo>
                    <a:lnTo>
                      <a:pt x="9553" y="5086"/>
                    </a:lnTo>
                    <a:lnTo>
                      <a:pt x="9842" y="5283"/>
                    </a:lnTo>
                    <a:lnTo>
                      <a:pt x="9842" y="5355"/>
                    </a:lnTo>
                    <a:lnTo>
                      <a:pt x="9763" y="5391"/>
                    </a:lnTo>
                    <a:lnTo>
                      <a:pt x="9763" y="5481"/>
                    </a:lnTo>
                    <a:lnTo>
                      <a:pt x="9711" y="5553"/>
                    </a:lnTo>
                    <a:lnTo>
                      <a:pt x="9422" y="5481"/>
                    </a:lnTo>
                    <a:lnTo>
                      <a:pt x="9133" y="5283"/>
                    </a:lnTo>
                    <a:lnTo>
                      <a:pt x="8818" y="5121"/>
                    </a:lnTo>
                    <a:lnTo>
                      <a:pt x="8477" y="5086"/>
                    </a:lnTo>
                    <a:lnTo>
                      <a:pt x="8241" y="5193"/>
                    </a:lnTo>
                    <a:lnTo>
                      <a:pt x="8084" y="5283"/>
                    </a:lnTo>
                    <a:lnTo>
                      <a:pt x="7847" y="5391"/>
                    </a:lnTo>
                    <a:lnTo>
                      <a:pt x="7769" y="5481"/>
                    </a:lnTo>
                    <a:lnTo>
                      <a:pt x="7821" y="5553"/>
                    </a:lnTo>
                    <a:lnTo>
                      <a:pt x="7847" y="5571"/>
                    </a:lnTo>
                    <a:lnTo>
                      <a:pt x="7847" y="5643"/>
                    </a:lnTo>
                    <a:lnTo>
                      <a:pt x="8189" y="5643"/>
                    </a:lnTo>
                    <a:lnTo>
                      <a:pt x="8320" y="5679"/>
                    </a:lnTo>
                    <a:lnTo>
                      <a:pt x="8372" y="5768"/>
                    </a:lnTo>
                    <a:lnTo>
                      <a:pt x="8477" y="5930"/>
                    </a:lnTo>
                    <a:lnTo>
                      <a:pt x="8372" y="6002"/>
                    </a:lnTo>
                    <a:lnTo>
                      <a:pt x="8320" y="6092"/>
                    </a:lnTo>
                    <a:lnTo>
                      <a:pt x="6824" y="5876"/>
                    </a:lnTo>
                    <a:lnTo>
                      <a:pt x="6824" y="6200"/>
                    </a:lnTo>
                    <a:lnTo>
                      <a:pt x="6719" y="6236"/>
                    </a:lnTo>
                    <a:lnTo>
                      <a:pt x="6588" y="6397"/>
                    </a:lnTo>
                    <a:lnTo>
                      <a:pt x="6535" y="6415"/>
                    </a:lnTo>
                    <a:lnTo>
                      <a:pt x="6351" y="6577"/>
                    </a:lnTo>
                    <a:lnTo>
                      <a:pt x="5905" y="7062"/>
                    </a:lnTo>
                    <a:lnTo>
                      <a:pt x="4960" y="7386"/>
                    </a:lnTo>
                    <a:lnTo>
                      <a:pt x="4934" y="7422"/>
                    </a:lnTo>
                    <a:lnTo>
                      <a:pt x="4829" y="7529"/>
                    </a:lnTo>
                    <a:lnTo>
                      <a:pt x="4829" y="8590"/>
                    </a:lnTo>
                    <a:lnTo>
                      <a:pt x="4540" y="8590"/>
                    </a:lnTo>
                    <a:lnTo>
                      <a:pt x="4304" y="8536"/>
                    </a:lnTo>
                    <a:lnTo>
                      <a:pt x="4121" y="8428"/>
                    </a:lnTo>
                    <a:lnTo>
                      <a:pt x="3963" y="8338"/>
                    </a:lnTo>
                    <a:lnTo>
                      <a:pt x="3963" y="8069"/>
                    </a:lnTo>
                    <a:lnTo>
                      <a:pt x="3884" y="7817"/>
                    </a:lnTo>
                    <a:lnTo>
                      <a:pt x="3701" y="7619"/>
                    </a:lnTo>
                    <a:lnTo>
                      <a:pt x="3412" y="7422"/>
                    </a:lnTo>
                    <a:lnTo>
                      <a:pt x="3071" y="7494"/>
                    </a:lnTo>
                    <a:lnTo>
                      <a:pt x="2887" y="7494"/>
                    </a:lnTo>
                    <a:lnTo>
                      <a:pt x="2651" y="7422"/>
                    </a:lnTo>
                    <a:lnTo>
                      <a:pt x="2467" y="7332"/>
                    </a:lnTo>
                    <a:lnTo>
                      <a:pt x="2178" y="7224"/>
                    </a:lnTo>
                    <a:lnTo>
                      <a:pt x="1890" y="7134"/>
                    </a:lnTo>
                    <a:lnTo>
                      <a:pt x="1548" y="7062"/>
                    </a:lnTo>
                    <a:lnTo>
                      <a:pt x="1286" y="7044"/>
                    </a:lnTo>
                    <a:lnTo>
                      <a:pt x="997" y="7224"/>
                    </a:lnTo>
                    <a:lnTo>
                      <a:pt x="551" y="7619"/>
                    </a:lnTo>
                    <a:lnTo>
                      <a:pt x="131" y="8051"/>
                    </a:lnTo>
                    <a:lnTo>
                      <a:pt x="0" y="8176"/>
                    </a:lnTo>
                    <a:lnTo>
                      <a:pt x="551" y="8536"/>
                    </a:lnTo>
                    <a:lnTo>
                      <a:pt x="656" y="9273"/>
                    </a:lnTo>
                    <a:lnTo>
                      <a:pt x="761" y="9273"/>
                    </a:lnTo>
                    <a:lnTo>
                      <a:pt x="997" y="9219"/>
                    </a:lnTo>
                    <a:lnTo>
                      <a:pt x="1129" y="9183"/>
                    </a:lnTo>
                    <a:lnTo>
                      <a:pt x="1286" y="9075"/>
                    </a:lnTo>
                    <a:lnTo>
                      <a:pt x="1417" y="8913"/>
                    </a:lnTo>
                    <a:lnTo>
                      <a:pt x="1522" y="8823"/>
                    </a:lnTo>
                    <a:lnTo>
                      <a:pt x="1653" y="8715"/>
                    </a:lnTo>
                    <a:lnTo>
                      <a:pt x="1890" y="8626"/>
                    </a:lnTo>
                    <a:lnTo>
                      <a:pt x="1942" y="8626"/>
                    </a:lnTo>
                    <a:lnTo>
                      <a:pt x="1942" y="8715"/>
                    </a:lnTo>
                    <a:lnTo>
                      <a:pt x="1653" y="9668"/>
                    </a:lnTo>
                    <a:lnTo>
                      <a:pt x="2073" y="9991"/>
                    </a:lnTo>
                    <a:lnTo>
                      <a:pt x="2021" y="10189"/>
                    </a:lnTo>
                    <a:lnTo>
                      <a:pt x="1785" y="10315"/>
                    </a:lnTo>
                    <a:lnTo>
                      <a:pt x="1548" y="10477"/>
                    </a:lnTo>
                    <a:lnTo>
                      <a:pt x="1417" y="10728"/>
                    </a:lnTo>
                    <a:lnTo>
                      <a:pt x="1417" y="10926"/>
                    </a:lnTo>
                    <a:lnTo>
                      <a:pt x="1653" y="11123"/>
                    </a:lnTo>
                    <a:lnTo>
                      <a:pt x="1942" y="11321"/>
                    </a:lnTo>
                    <a:lnTo>
                      <a:pt x="2310" y="11519"/>
                    </a:lnTo>
                    <a:lnTo>
                      <a:pt x="2651" y="11609"/>
                    </a:lnTo>
                    <a:lnTo>
                      <a:pt x="2992" y="11609"/>
                    </a:lnTo>
                    <a:lnTo>
                      <a:pt x="3254" y="11573"/>
                    </a:lnTo>
                    <a:lnTo>
                      <a:pt x="3464" y="11519"/>
                    </a:lnTo>
                    <a:lnTo>
                      <a:pt x="3701" y="11411"/>
                    </a:lnTo>
                    <a:lnTo>
                      <a:pt x="3884" y="11411"/>
                    </a:lnTo>
                    <a:lnTo>
                      <a:pt x="4016" y="11483"/>
                    </a:lnTo>
                    <a:lnTo>
                      <a:pt x="4199" y="11519"/>
                    </a:lnTo>
                    <a:lnTo>
                      <a:pt x="4409" y="11573"/>
                    </a:lnTo>
                    <a:lnTo>
                      <a:pt x="4829" y="11716"/>
                    </a:lnTo>
                    <a:lnTo>
                      <a:pt x="5118" y="11878"/>
                    </a:lnTo>
                    <a:lnTo>
                      <a:pt x="5485" y="12040"/>
                    </a:lnTo>
                    <a:lnTo>
                      <a:pt x="5774" y="12166"/>
                    </a:lnTo>
                    <a:lnTo>
                      <a:pt x="5905" y="12417"/>
                    </a:lnTo>
                    <a:lnTo>
                      <a:pt x="6010" y="12687"/>
                    </a:lnTo>
                    <a:lnTo>
                      <a:pt x="6063" y="12974"/>
                    </a:lnTo>
                    <a:lnTo>
                      <a:pt x="6141" y="13262"/>
                    </a:lnTo>
                    <a:lnTo>
                      <a:pt x="6535" y="13370"/>
                    </a:lnTo>
                    <a:lnTo>
                      <a:pt x="6876" y="13460"/>
                    </a:lnTo>
                    <a:lnTo>
                      <a:pt x="7244" y="13621"/>
                    </a:lnTo>
                    <a:lnTo>
                      <a:pt x="7532" y="13873"/>
                    </a:lnTo>
                    <a:lnTo>
                      <a:pt x="7821" y="14376"/>
                    </a:lnTo>
                    <a:lnTo>
                      <a:pt x="8084" y="14915"/>
                    </a:lnTo>
                    <a:lnTo>
                      <a:pt x="8372" y="15472"/>
                    </a:lnTo>
                    <a:lnTo>
                      <a:pt x="8766" y="15921"/>
                    </a:lnTo>
                    <a:lnTo>
                      <a:pt x="9186" y="16245"/>
                    </a:lnTo>
                    <a:lnTo>
                      <a:pt x="9606" y="16604"/>
                    </a:lnTo>
                    <a:lnTo>
                      <a:pt x="10000" y="16964"/>
                    </a:lnTo>
                    <a:lnTo>
                      <a:pt x="10367" y="17359"/>
                    </a:lnTo>
                    <a:lnTo>
                      <a:pt x="10419" y="17611"/>
                    </a:lnTo>
                    <a:lnTo>
                      <a:pt x="10419" y="17844"/>
                    </a:lnTo>
                    <a:lnTo>
                      <a:pt x="10262" y="18096"/>
                    </a:lnTo>
                    <a:lnTo>
                      <a:pt x="10000" y="18294"/>
                    </a:lnTo>
                    <a:lnTo>
                      <a:pt x="9553" y="18365"/>
                    </a:lnTo>
                    <a:lnTo>
                      <a:pt x="9133" y="18455"/>
                    </a:lnTo>
                    <a:lnTo>
                      <a:pt x="8766" y="18545"/>
                    </a:lnTo>
                    <a:lnTo>
                      <a:pt x="8372" y="18653"/>
                    </a:lnTo>
                    <a:lnTo>
                      <a:pt x="8057" y="18743"/>
                    </a:lnTo>
                    <a:lnTo>
                      <a:pt x="7664" y="18904"/>
                    </a:lnTo>
                    <a:lnTo>
                      <a:pt x="7296" y="19102"/>
                    </a:lnTo>
                    <a:lnTo>
                      <a:pt x="6876" y="19300"/>
                    </a:lnTo>
                    <a:lnTo>
                      <a:pt x="6535" y="19462"/>
                    </a:lnTo>
                    <a:lnTo>
                      <a:pt x="6063" y="19587"/>
                    </a:lnTo>
                    <a:lnTo>
                      <a:pt x="5643" y="19659"/>
                    </a:lnTo>
                    <a:lnTo>
                      <a:pt x="5197" y="19749"/>
                    </a:lnTo>
                    <a:lnTo>
                      <a:pt x="4777" y="19857"/>
                    </a:lnTo>
                    <a:lnTo>
                      <a:pt x="4304" y="19947"/>
                    </a:lnTo>
                    <a:lnTo>
                      <a:pt x="3963" y="20108"/>
                    </a:lnTo>
                    <a:lnTo>
                      <a:pt x="3701" y="20342"/>
                    </a:lnTo>
                    <a:lnTo>
                      <a:pt x="3254" y="20594"/>
                    </a:lnTo>
                    <a:lnTo>
                      <a:pt x="2782" y="20845"/>
                    </a:lnTo>
                    <a:lnTo>
                      <a:pt x="2310" y="21043"/>
                    </a:lnTo>
                    <a:lnTo>
                      <a:pt x="1785" y="21205"/>
                    </a:lnTo>
                    <a:lnTo>
                      <a:pt x="2310" y="21312"/>
                    </a:lnTo>
                    <a:lnTo>
                      <a:pt x="2782" y="21348"/>
                    </a:lnTo>
                    <a:lnTo>
                      <a:pt x="3254" y="21438"/>
                    </a:lnTo>
                    <a:lnTo>
                      <a:pt x="3727" y="21510"/>
                    </a:lnTo>
                    <a:lnTo>
                      <a:pt x="4252" y="21528"/>
                    </a:lnTo>
                    <a:lnTo>
                      <a:pt x="4777" y="21528"/>
                    </a:lnTo>
                    <a:lnTo>
                      <a:pt x="5249" y="21600"/>
                    </a:lnTo>
                    <a:lnTo>
                      <a:pt x="6614" y="21600"/>
                    </a:lnTo>
                    <a:lnTo>
                      <a:pt x="7532" y="21528"/>
                    </a:lnTo>
                    <a:lnTo>
                      <a:pt x="8372" y="21438"/>
                    </a:lnTo>
                    <a:lnTo>
                      <a:pt x="9291" y="21312"/>
                    </a:lnTo>
                    <a:lnTo>
                      <a:pt x="10131" y="21151"/>
                    </a:lnTo>
                    <a:lnTo>
                      <a:pt x="10944" y="20989"/>
                    </a:lnTo>
                    <a:lnTo>
                      <a:pt x="11732" y="20755"/>
                    </a:lnTo>
                    <a:lnTo>
                      <a:pt x="12545" y="20504"/>
                    </a:lnTo>
                    <a:lnTo>
                      <a:pt x="13254" y="20234"/>
                    </a:lnTo>
                    <a:lnTo>
                      <a:pt x="14068" y="19947"/>
                    </a:lnTo>
                    <a:lnTo>
                      <a:pt x="14671" y="19659"/>
                    </a:lnTo>
                    <a:lnTo>
                      <a:pt x="15432" y="19300"/>
                    </a:lnTo>
                    <a:lnTo>
                      <a:pt x="16088" y="18904"/>
                    </a:lnTo>
                    <a:lnTo>
                      <a:pt x="16718" y="18491"/>
                    </a:lnTo>
                    <a:lnTo>
                      <a:pt x="17322" y="18096"/>
                    </a:lnTo>
                    <a:lnTo>
                      <a:pt x="17899" y="17647"/>
                    </a:lnTo>
                    <a:lnTo>
                      <a:pt x="17479" y="17359"/>
                    </a:lnTo>
                    <a:lnTo>
                      <a:pt x="16955" y="17161"/>
                    </a:lnTo>
                    <a:lnTo>
                      <a:pt x="16430" y="16892"/>
                    </a:lnTo>
                    <a:lnTo>
                      <a:pt x="16010" y="16694"/>
                    </a:lnTo>
                    <a:lnTo>
                      <a:pt x="15485" y="16568"/>
                    </a:lnTo>
                    <a:lnTo>
                      <a:pt x="15065" y="16479"/>
                    </a:lnTo>
                    <a:lnTo>
                      <a:pt x="14619" y="16245"/>
                    </a:lnTo>
                    <a:lnTo>
                      <a:pt x="14356" y="16047"/>
                    </a:lnTo>
                    <a:lnTo>
                      <a:pt x="14356" y="15957"/>
                    </a:lnTo>
                    <a:lnTo>
                      <a:pt x="14251" y="15957"/>
                    </a:lnTo>
                    <a:lnTo>
                      <a:pt x="14251" y="15706"/>
                    </a:lnTo>
                    <a:lnTo>
                      <a:pt x="14356" y="15508"/>
                    </a:lnTo>
                    <a:lnTo>
                      <a:pt x="14356" y="15364"/>
                    </a:lnTo>
                    <a:lnTo>
                      <a:pt x="14383" y="15185"/>
                    </a:lnTo>
                    <a:lnTo>
                      <a:pt x="14619" y="14717"/>
                    </a:lnTo>
                    <a:lnTo>
                      <a:pt x="14881" y="14214"/>
                    </a:lnTo>
                    <a:lnTo>
                      <a:pt x="15196" y="13819"/>
                    </a:lnTo>
                    <a:lnTo>
                      <a:pt x="15774" y="13531"/>
                    </a:lnTo>
                    <a:lnTo>
                      <a:pt x="16088" y="13460"/>
                    </a:lnTo>
                    <a:lnTo>
                      <a:pt x="16377" y="13370"/>
                    </a:lnTo>
                    <a:lnTo>
                      <a:pt x="16561" y="13334"/>
                    </a:lnTo>
                    <a:lnTo>
                      <a:pt x="16850" y="13262"/>
                    </a:lnTo>
                    <a:lnTo>
                      <a:pt x="17191" y="13262"/>
                    </a:lnTo>
                    <a:lnTo>
                      <a:pt x="17479" y="13226"/>
                    </a:lnTo>
                    <a:lnTo>
                      <a:pt x="17663" y="13100"/>
                    </a:lnTo>
                    <a:lnTo>
                      <a:pt x="17952" y="13064"/>
                    </a:lnTo>
                    <a:lnTo>
                      <a:pt x="18241" y="13064"/>
                    </a:lnTo>
                    <a:lnTo>
                      <a:pt x="18477" y="12974"/>
                    </a:lnTo>
                    <a:lnTo>
                      <a:pt x="18765" y="12902"/>
                    </a:lnTo>
                    <a:lnTo>
                      <a:pt x="19028" y="12813"/>
                    </a:lnTo>
                    <a:lnTo>
                      <a:pt x="19317" y="12777"/>
                    </a:lnTo>
                    <a:lnTo>
                      <a:pt x="19658" y="12705"/>
                    </a:lnTo>
                    <a:lnTo>
                      <a:pt x="19947" y="12705"/>
                    </a:lnTo>
                    <a:lnTo>
                      <a:pt x="20209" y="12777"/>
                    </a:lnTo>
                    <a:lnTo>
                      <a:pt x="20366" y="12885"/>
                    </a:lnTo>
                    <a:lnTo>
                      <a:pt x="20550" y="12974"/>
                    </a:lnTo>
                    <a:lnTo>
                      <a:pt x="20786" y="13100"/>
                    </a:lnTo>
                    <a:lnTo>
                      <a:pt x="21075" y="13226"/>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45" name="Freeform 27"/>
              <p:cNvSpPr/>
              <p:nvPr/>
            </p:nvSpPr>
            <p:spPr>
              <a:xfrm>
                <a:off x="841375" y="804862"/>
                <a:ext cx="98426" cy="114301"/>
              </a:xfrm>
              <a:custGeom>
                <a:avLst/>
                <a:gdLst/>
                <a:ahLst/>
                <a:cxnLst>
                  <a:cxn ang="0">
                    <a:pos x="wd2" y="hd2"/>
                  </a:cxn>
                  <a:cxn ang="5400000">
                    <a:pos x="wd2" y="hd2"/>
                  </a:cxn>
                  <a:cxn ang="10800000">
                    <a:pos x="wd2" y="hd2"/>
                  </a:cxn>
                  <a:cxn ang="16200000">
                    <a:pos x="wd2" y="hd2"/>
                  </a:cxn>
                </a:cxnLst>
                <a:rect l="0" t="0" r="r" b="b"/>
                <a:pathLst>
                  <a:path w="21600" h="21600" extrusionOk="0">
                    <a:moveTo>
                      <a:pt x="14632" y="19500"/>
                    </a:moveTo>
                    <a:lnTo>
                      <a:pt x="20206" y="21600"/>
                    </a:lnTo>
                    <a:lnTo>
                      <a:pt x="21600" y="21600"/>
                    </a:lnTo>
                    <a:lnTo>
                      <a:pt x="21600" y="20100"/>
                    </a:lnTo>
                    <a:lnTo>
                      <a:pt x="20206" y="19500"/>
                    </a:lnTo>
                    <a:lnTo>
                      <a:pt x="20206" y="18600"/>
                    </a:lnTo>
                    <a:lnTo>
                      <a:pt x="15329" y="16800"/>
                    </a:lnTo>
                    <a:lnTo>
                      <a:pt x="12890" y="13500"/>
                    </a:lnTo>
                    <a:lnTo>
                      <a:pt x="10800" y="10200"/>
                    </a:lnTo>
                    <a:lnTo>
                      <a:pt x="9058" y="6000"/>
                    </a:lnTo>
                    <a:lnTo>
                      <a:pt x="3135" y="0"/>
                    </a:lnTo>
                    <a:lnTo>
                      <a:pt x="2090" y="1200"/>
                    </a:lnTo>
                    <a:lnTo>
                      <a:pt x="697" y="2700"/>
                    </a:lnTo>
                    <a:lnTo>
                      <a:pt x="0" y="3300"/>
                    </a:lnTo>
                    <a:lnTo>
                      <a:pt x="0" y="6000"/>
                    </a:lnTo>
                    <a:lnTo>
                      <a:pt x="3135" y="9300"/>
                    </a:lnTo>
                    <a:lnTo>
                      <a:pt x="6968" y="13500"/>
                    </a:lnTo>
                    <a:lnTo>
                      <a:pt x="10800" y="16800"/>
                    </a:lnTo>
                    <a:lnTo>
                      <a:pt x="14632" y="19500"/>
                    </a:lnTo>
                  </a:path>
                </a:pathLst>
              </a:cu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grpSp>
      <p:sp>
        <p:nvSpPr>
          <p:cNvPr id="6348" name="Title Text"/>
          <p:cNvSpPr txBox="1">
            <a:spLocks noGrp="1"/>
          </p:cNvSpPr>
          <p:nvPr>
            <p:ph type="title"/>
          </p:nvPr>
        </p:nvSpPr>
        <p:spPr>
          <a:xfrm>
            <a:off x="685800" y="22860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49" name="Body Level One…"/>
          <p:cNvSpPr txBox="1">
            <a:spLocks noGrp="1"/>
          </p:cNvSpPr>
          <p:nvPr>
            <p:ph type="body" sz="quarter" idx="1"/>
          </p:nvPr>
        </p:nvSpPr>
        <p:spPr>
          <a:xfrm>
            <a:off x="2057400" y="4114800"/>
            <a:ext cx="6400800" cy="1752600"/>
          </a:xfrm>
          <a:prstGeom prst="rect">
            <a:avLst/>
          </a:prstGeom>
        </p:spPr>
        <p:txBody>
          <a:bodyPr lIns="46037" tIns="46037" rIns="46037" bIns="46037">
            <a:normAutofit/>
          </a:bodyPr>
          <a:lstStyle>
            <a:lvl1pPr marL="0" indent="0" algn="ctr">
              <a:buSzTx/>
              <a:buNone/>
              <a:defRPr>
                <a:solidFill>
                  <a:schemeClr val="accent3">
                    <a:lumOff val="44000"/>
                  </a:schemeClr>
                </a:solidFill>
              </a:defRPr>
            </a:lvl1pPr>
            <a:lvl2pPr algn="ctr">
              <a:buChar char="–"/>
              <a:defRPr>
                <a:solidFill>
                  <a:schemeClr val="accent3">
                    <a:lumOff val="44000"/>
                  </a:schemeClr>
                </a:solidFill>
              </a:defRPr>
            </a:lvl2pPr>
            <a:lvl3pPr algn="ctr">
              <a:defRPr>
                <a:solidFill>
                  <a:schemeClr val="accent3">
                    <a:lumOff val="44000"/>
                  </a:schemeClr>
                </a:solidFill>
              </a:defRPr>
            </a:lvl3pPr>
            <a:lvl4pPr algn="ctr">
              <a:buChar char="–"/>
              <a:defRPr>
                <a:solidFill>
                  <a:schemeClr val="accent3">
                    <a:lumOff val="44000"/>
                  </a:schemeClr>
                </a:solidFill>
              </a:defRPr>
            </a:lvl4pPr>
            <a:lvl5pPr algn="ct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50"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213221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3591067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42_Title and Content">
    <p:bg>
      <p:bgPr>
        <a:solidFill>
          <a:srgbClr val="0066CC"/>
        </a:solidFill>
        <a:effectLst/>
      </p:bgPr>
    </p:bg>
    <p:spTree>
      <p:nvGrpSpPr>
        <p:cNvPr id="1" name=""/>
        <p:cNvGrpSpPr/>
        <p:nvPr/>
      </p:nvGrpSpPr>
      <p:grpSpPr>
        <a:xfrm>
          <a:off x="0" y="0"/>
          <a:ext cx="0" cy="0"/>
          <a:chOff x="0" y="0"/>
          <a:chExt cx="0" cy="0"/>
        </a:xfrm>
      </p:grpSpPr>
      <p:grpSp>
        <p:nvGrpSpPr>
          <p:cNvPr id="6371" name="Group 2"/>
          <p:cNvGrpSpPr/>
          <p:nvPr/>
        </p:nvGrpSpPr>
        <p:grpSpPr>
          <a:xfrm>
            <a:off x="685799" y="117475"/>
            <a:ext cx="8456615" cy="6738938"/>
            <a:chOff x="0" y="0"/>
            <a:chExt cx="8456613" cy="6738937"/>
          </a:xfrm>
        </p:grpSpPr>
        <p:sp>
          <p:nvSpPr>
            <p:cNvPr id="6357"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66" name="Group 4"/>
            <p:cNvGrpSpPr/>
            <p:nvPr/>
          </p:nvGrpSpPr>
          <p:grpSpPr>
            <a:xfrm>
              <a:off x="3852862" y="6629400"/>
              <a:ext cx="4332290" cy="65089"/>
              <a:chOff x="0" y="0"/>
              <a:chExt cx="4332288" cy="65088"/>
            </a:xfrm>
          </p:grpSpPr>
          <p:sp>
            <p:nvSpPr>
              <p:cNvPr id="6358"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59"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0"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1"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2"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3"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4"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5"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67"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8"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69"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70"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72"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73"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74"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15153100"/>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009999"/>
        </a:solidFill>
        <a:effectLst/>
      </p:bgPr>
    </p:bg>
    <p:spTree>
      <p:nvGrpSpPr>
        <p:cNvPr id="1" name=""/>
        <p:cNvGrpSpPr/>
        <p:nvPr/>
      </p:nvGrpSpPr>
      <p:grpSpPr>
        <a:xfrm>
          <a:off x="0" y="0"/>
          <a:ext cx="0" cy="0"/>
          <a:chOff x="0" y="0"/>
          <a:chExt cx="0" cy="0"/>
        </a:xfrm>
      </p:grpSpPr>
      <p:grpSp>
        <p:nvGrpSpPr>
          <p:cNvPr id="6395" name="Group 2"/>
          <p:cNvGrpSpPr/>
          <p:nvPr/>
        </p:nvGrpSpPr>
        <p:grpSpPr>
          <a:xfrm>
            <a:off x="685799" y="117475"/>
            <a:ext cx="8456615" cy="6738938"/>
            <a:chOff x="0" y="0"/>
            <a:chExt cx="8456613" cy="6738937"/>
          </a:xfrm>
        </p:grpSpPr>
        <p:sp>
          <p:nvSpPr>
            <p:cNvPr id="6381"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390" name="Group 4"/>
            <p:cNvGrpSpPr/>
            <p:nvPr/>
          </p:nvGrpSpPr>
          <p:grpSpPr>
            <a:xfrm>
              <a:off x="3852862" y="6629400"/>
              <a:ext cx="4332290" cy="65089"/>
              <a:chOff x="0" y="0"/>
              <a:chExt cx="4332288" cy="65088"/>
            </a:xfrm>
          </p:grpSpPr>
          <p:sp>
            <p:nvSpPr>
              <p:cNvPr id="6382"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3"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4"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5"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6"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7"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8"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89"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91"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2"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3"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394"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396"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397" name="Body Level One…"/>
          <p:cNvSpPr txBox="1">
            <a:spLocks noGrp="1"/>
          </p:cNvSpPr>
          <p:nvPr>
            <p:ph type="body" idx="1"/>
          </p:nvPr>
        </p:nvSpPr>
        <p:spPr>
          <a:xfrm>
            <a:off x="685800" y="1981200"/>
            <a:ext cx="7772400" cy="4114800"/>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398"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02086777"/>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35_Section Header">
    <p:bg>
      <p:bgPr>
        <a:solidFill>
          <a:srgbClr val="0066CC"/>
        </a:solidFill>
        <a:effectLst/>
      </p:bgPr>
    </p:bg>
    <p:spTree>
      <p:nvGrpSpPr>
        <p:cNvPr id="1" name=""/>
        <p:cNvGrpSpPr/>
        <p:nvPr/>
      </p:nvGrpSpPr>
      <p:grpSpPr>
        <a:xfrm>
          <a:off x="0" y="0"/>
          <a:ext cx="0" cy="0"/>
          <a:chOff x="0" y="0"/>
          <a:chExt cx="0" cy="0"/>
        </a:xfrm>
      </p:grpSpPr>
      <p:grpSp>
        <p:nvGrpSpPr>
          <p:cNvPr id="6419" name="Group 2"/>
          <p:cNvGrpSpPr/>
          <p:nvPr/>
        </p:nvGrpSpPr>
        <p:grpSpPr>
          <a:xfrm>
            <a:off x="685799" y="117475"/>
            <a:ext cx="8456615" cy="6738938"/>
            <a:chOff x="0" y="0"/>
            <a:chExt cx="8456613" cy="6738937"/>
          </a:xfrm>
        </p:grpSpPr>
        <p:sp>
          <p:nvSpPr>
            <p:cNvPr id="6405"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14" name="Group 4"/>
            <p:cNvGrpSpPr/>
            <p:nvPr/>
          </p:nvGrpSpPr>
          <p:grpSpPr>
            <a:xfrm>
              <a:off x="3852862" y="6629400"/>
              <a:ext cx="4332290" cy="65089"/>
              <a:chOff x="0" y="0"/>
              <a:chExt cx="4332288" cy="65088"/>
            </a:xfrm>
          </p:grpSpPr>
          <p:sp>
            <p:nvSpPr>
              <p:cNvPr id="6406"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7"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8"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09"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0"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1"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2"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3"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15"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6"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7"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18"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2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defRPr sz="4000" b="1" cap="all">
                <a:solidFill>
                  <a:srgbClr val="CBCBCB"/>
                </a:solidFill>
              </a:defRPr>
            </a:lvl1pPr>
          </a:lstStyle>
          <a:p>
            <a:r>
              <a:t>Title Text</a:t>
            </a:r>
          </a:p>
        </p:txBody>
      </p:sp>
      <p:sp>
        <p:nvSpPr>
          <p:cNvPr id="642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22"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36073134"/>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36_Two Content">
    <p:bg>
      <p:bgPr>
        <a:solidFill>
          <a:srgbClr val="0066CC"/>
        </a:solidFill>
        <a:effectLst/>
      </p:bgPr>
    </p:bg>
    <p:spTree>
      <p:nvGrpSpPr>
        <p:cNvPr id="1" name=""/>
        <p:cNvGrpSpPr/>
        <p:nvPr/>
      </p:nvGrpSpPr>
      <p:grpSpPr>
        <a:xfrm>
          <a:off x="0" y="0"/>
          <a:ext cx="0" cy="0"/>
          <a:chOff x="0" y="0"/>
          <a:chExt cx="0" cy="0"/>
        </a:xfrm>
      </p:grpSpPr>
      <p:grpSp>
        <p:nvGrpSpPr>
          <p:cNvPr id="6443" name="Group 2"/>
          <p:cNvGrpSpPr/>
          <p:nvPr/>
        </p:nvGrpSpPr>
        <p:grpSpPr>
          <a:xfrm>
            <a:off x="685799" y="117475"/>
            <a:ext cx="8456615" cy="6738938"/>
            <a:chOff x="0" y="0"/>
            <a:chExt cx="8456613" cy="6738937"/>
          </a:xfrm>
        </p:grpSpPr>
        <p:sp>
          <p:nvSpPr>
            <p:cNvPr id="6429"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38" name="Group 4"/>
            <p:cNvGrpSpPr/>
            <p:nvPr/>
          </p:nvGrpSpPr>
          <p:grpSpPr>
            <a:xfrm>
              <a:off x="3852862" y="6629400"/>
              <a:ext cx="4332290" cy="65089"/>
              <a:chOff x="0" y="0"/>
              <a:chExt cx="4332288" cy="65088"/>
            </a:xfrm>
          </p:grpSpPr>
          <p:sp>
            <p:nvSpPr>
              <p:cNvPr id="6430"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1"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2"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3"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4"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5"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6"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37"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39"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0"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1"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42"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44"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45" name="Body Level One…"/>
          <p:cNvSpPr txBox="1">
            <a:spLocks noGrp="1"/>
          </p:cNvSpPr>
          <p:nvPr>
            <p:ph type="body" sz="half" idx="1"/>
          </p:nvPr>
        </p:nvSpPr>
        <p:spPr>
          <a:xfrm>
            <a:off x="685800" y="1981200"/>
            <a:ext cx="3810000" cy="4114800"/>
          </a:xfrm>
          <a:prstGeom prst="rect">
            <a:avLst/>
          </a:prstGeom>
        </p:spPr>
        <p:txBody>
          <a:bodyPr lIns="46037" tIns="46037" rIns="46037" bIns="46037">
            <a:normAutofit/>
          </a:bodyPr>
          <a:lstStyle>
            <a:lvl1pPr>
              <a:spcBef>
                <a:spcPts val="600"/>
              </a:spcBef>
              <a:buChar char="•"/>
              <a:defRPr sz="2800">
                <a:solidFill>
                  <a:schemeClr val="accent3">
                    <a:lumOff val="44000"/>
                  </a:schemeClr>
                </a:solidFill>
              </a:defRPr>
            </a:lvl1pPr>
            <a:lvl2pPr marL="790575" indent="-333375">
              <a:spcBef>
                <a:spcPts val="600"/>
              </a:spcBef>
              <a:buChar char="–"/>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buChar char="–"/>
              <a:defRPr sz="2800">
                <a:solidFill>
                  <a:schemeClr val="accent3">
                    <a:lumOff val="44000"/>
                  </a:schemeClr>
                </a:solidFill>
              </a:defRPr>
            </a:lvl4pPr>
            <a:lvl5pPr marL="2184400" indent="-355600">
              <a:spcBef>
                <a:spcPts val="600"/>
              </a:spcBef>
              <a:buChar char="•"/>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4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543411"/>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36_Comparison">
    <p:bg>
      <p:bgPr>
        <a:solidFill>
          <a:srgbClr val="0066CC"/>
        </a:solidFill>
        <a:effectLst/>
      </p:bgPr>
    </p:bg>
    <p:spTree>
      <p:nvGrpSpPr>
        <p:cNvPr id="1" name=""/>
        <p:cNvGrpSpPr/>
        <p:nvPr/>
      </p:nvGrpSpPr>
      <p:grpSpPr>
        <a:xfrm>
          <a:off x="0" y="0"/>
          <a:ext cx="0" cy="0"/>
          <a:chOff x="0" y="0"/>
          <a:chExt cx="0" cy="0"/>
        </a:xfrm>
      </p:grpSpPr>
      <p:grpSp>
        <p:nvGrpSpPr>
          <p:cNvPr id="6467" name="Group 2"/>
          <p:cNvGrpSpPr/>
          <p:nvPr/>
        </p:nvGrpSpPr>
        <p:grpSpPr>
          <a:xfrm>
            <a:off x="685799" y="117475"/>
            <a:ext cx="8456615" cy="6738938"/>
            <a:chOff x="0" y="0"/>
            <a:chExt cx="8456613" cy="6738937"/>
          </a:xfrm>
        </p:grpSpPr>
        <p:sp>
          <p:nvSpPr>
            <p:cNvPr id="6453"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62" name="Group 4"/>
            <p:cNvGrpSpPr/>
            <p:nvPr/>
          </p:nvGrpSpPr>
          <p:grpSpPr>
            <a:xfrm>
              <a:off x="3852862" y="6629400"/>
              <a:ext cx="4332290" cy="65089"/>
              <a:chOff x="0" y="0"/>
              <a:chExt cx="4332288" cy="65088"/>
            </a:xfrm>
          </p:grpSpPr>
          <p:sp>
            <p:nvSpPr>
              <p:cNvPr id="6454"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5"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6"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7"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8"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59"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0"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1"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63"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4"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5"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66"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68" name="Title Text"/>
          <p:cNvSpPr txBox="1">
            <a:spLocks noGrp="1"/>
          </p:cNvSpPr>
          <p:nvPr>
            <p:ph type="title"/>
          </p:nvPr>
        </p:nvSpPr>
        <p:spPr>
          <a:xfrm>
            <a:off x="457200" y="274638"/>
            <a:ext cx="8229600" cy="1143001"/>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6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47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chemeClr val="accent3">
                    <a:lumOff val="44000"/>
                  </a:schemeClr>
                </a:solidFill>
              </a:defRPr>
            </a:pPr>
            <a:endParaRPr/>
          </a:p>
        </p:txBody>
      </p:sp>
      <p:sp>
        <p:nvSpPr>
          <p:cNvPr id="6471"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74919013"/>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37_Title Only">
    <p:bg>
      <p:bgPr>
        <a:solidFill>
          <a:srgbClr val="0066CC"/>
        </a:solidFill>
        <a:effectLst/>
      </p:bgPr>
    </p:bg>
    <p:spTree>
      <p:nvGrpSpPr>
        <p:cNvPr id="1" name=""/>
        <p:cNvGrpSpPr/>
        <p:nvPr/>
      </p:nvGrpSpPr>
      <p:grpSpPr>
        <a:xfrm>
          <a:off x="0" y="0"/>
          <a:ext cx="0" cy="0"/>
          <a:chOff x="0" y="0"/>
          <a:chExt cx="0" cy="0"/>
        </a:xfrm>
      </p:grpSpPr>
      <p:grpSp>
        <p:nvGrpSpPr>
          <p:cNvPr id="6492" name="Group 2"/>
          <p:cNvGrpSpPr/>
          <p:nvPr/>
        </p:nvGrpSpPr>
        <p:grpSpPr>
          <a:xfrm>
            <a:off x="685799" y="117475"/>
            <a:ext cx="8456615" cy="6738938"/>
            <a:chOff x="0" y="0"/>
            <a:chExt cx="8456613" cy="6738937"/>
          </a:xfrm>
        </p:grpSpPr>
        <p:sp>
          <p:nvSpPr>
            <p:cNvPr id="6478"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487" name="Group 4"/>
            <p:cNvGrpSpPr/>
            <p:nvPr/>
          </p:nvGrpSpPr>
          <p:grpSpPr>
            <a:xfrm>
              <a:off x="3852862" y="6629400"/>
              <a:ext cx="4332290" cy="65089"/>
              <a:chOff x="0" y="0"/>
              <a:chExt cx="4332288" cy="65088"/>
            </a:xfrm>
          </p:grpSpPr>
          <p:sp>
            <p:nvSpPr>
              <p:cNvPr id="6479"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0"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1"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2"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3"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4"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5"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6"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88"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89"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90"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491"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493" name="Title Text"/>
          <p:cNvSpPr txBox="1">
            <a:spLocks noGrp="1"/>
          </p:cNvSpPr>
          <p:nvPr>
            <p:ph type="title"/>
          </p:nvPr>
        </p:nvSpPr>
        <p:spPr>
          <a:xfrm>
            <a:off x="685800" y="609600"/>
            <a:ext cx="7772400" cy="1143000"/>
          </a:xfrm>
          <a:prstGeom prst="rect">
            <a:avLst/>
          </a:prstGeom>
        </p:spPr>
        <p:txBody>
          <a:bodyPr lIns="46037" tIns="46037" rIns="46037" bIns="46037" anchor="ctr"/>
          <a:lstStyle>
            <a:lvl1pPr algn="ctr">
              <a:defRPr>
                <a:solidFill>
                  <a:srgbClr val="CBCBCB"/>
                </a:solidFill>
              </a:defRPr>
            </a:lvl1pPr>
          </a:lstStyle>
          <a:p>
            <a:r>
              <a:t>Title Text</a:t>
            </a:r>
          </a:p>
        </p:txBody>
      </p:sp>
      <p:sp>
        <p:nvSpPr>
          <p:cNvPr id="6494"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9576651"/>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42_Blank">
    <p:bg>
      <p:bgPr>
        <a:solidFill>
          <a:srgbClr val="0066CC"/>
        </a:solidFill>
        <a:effectLst/>
      </p:bgPr>
    </p:bg>
    <p:spTree>
      <p:nvGrpSpPr>
        <p:cNvPr id="1" name=""/>
        <p:cNvGrpSpPr/>
        <p:nvPr/>
      </p:nvGrpSpPr>
      <p:grpSpPr>
        <a:xfrm>
          <a:off x="0" y="0"/>
          <a:ext cx="0" cy="0"/>
          <a:chOff x="0" y="0"/>
          <a:chExt cx="0" cy="0"/>
        </a:xfrm>
      </p:grpSpPr>
      <p:grpSp>
        <p:nvGrpSpPr>
          <p:cNvPr id="6515" name="Group 2"/>
          <p:cNvGrpSpPr/>
          <p:nvPr/>
        </p:nvGrpSpPr>
        <p:grpSpPr>
          <a:xfrm>
            <a:off x="685799" y="117475"/>
            <a:ext cx="8456615" cy="6738938"/>
            <a:chOff x="0" y="0"/>
            <a:chExt cx="8456613" cy="6738937"/>
          </a:xfrm>
        </p:grpSpPr>
        <p:sp>
          <p:nvSpPr>
            <p:cNvPr id="6501"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10" name="Group 4"/>
            <p:cNvGrpSpPr/>
            <p:nvPr/>
          </p:nvGrpSpPr>
          <p:grpSpPr>
            <a:xfrm>
              <a:off x="3852862" y="6629400"/>
              <a:ext cx="4332290" cy="65089"/>
              <a:chOff x="0" y="0"/>
              <a:chExt cx="4332288" cy="65088"/>
            </a:xfrm>
          </p:grpSpPr>
          <p:sp>
            <p:nvSpPr>
              <p:cNvPr id="6502"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3"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4"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5"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6"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7"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8"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09"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11"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2"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3"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14"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1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2243282"/>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36_Content with Caption">
    <p:bg>
      <p:bgPr>
        <a:solidFill>
          <a:srgbClr val="0066CC"/>
        </a:solidFill>
        <a:effectLst/>
      </p:bgPr>
    </p:bg>
    <p:spTree>
      <p:nvGrpSpPr>
        <p:cNvPr id="1" name=""/>
        <p:cNvGrpSpPr/>
        <p:nvPr/>
      </p:nvGrpSpPr>
      <p:grpSpPr>
        <a:xfrm>
          <a:off x="0" y="0"/>
          <a:ext cx="0" cy="0"/>
          <a:chOff x="0" y="0"/>
          <a:chExt cx="0" cy="0"/>
        </a:xfrm>
      </p:grpSpPr>
      <p:grpSp>
        <p:nvGrpSpPr>
          <p:cNvPr id="6537" name="Group 2"/>
          <p:cNvGrpSpPr/>
          <p:nvPr/>
        </p:nvGrpSpPr>
        <p:grpSpPr>
          <a:xfrm>
            <a:off x="685799" y="117475"/>
            <a:ext cx="8456615" cy="6738938"/>
            <a:chOff x="0" y="0"/>
            <a:chExt cx="8456613" cy="6738937"/>
          </a:xfrm>
        </p:grpSpPr>
        <p:sp>
          <p:nvSpPr>
            <p:cNvPr id="6523"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32" name="Group 4"/>
            <p:cNvGrpSpPr/>
            <p:nvPr/>
          </p:nvGrpSpPr>
          <p:grpSpPr>
            <a:xfrm>
              <a:off x="3852862" y="6629400"/>
              <a:ext cx="4332290" cy="65089"/>
              <a:chOff x="0" y="0"/>
              <a:chExt cx="4332288" cy="65088"/>
            </a:xfrm>
          </p:grpSpPr>
          <p:sp>
            <p:nvSpPr>
              <p:cNvPr id="6524"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5"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6"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7"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8"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29"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0"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1"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33"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4"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5"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36"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38" name="Title Text"/>
          <p:cNvSpPr txBox="1">
            <a:spLocks noGrp="1"/>
          </p:cNvSpPr>
          <p:nvPr>
            <p:ph type="title"/>
          </p:nvPr>
        </p:nvSpPr>
        <p:spPr>
          <a:xfrm>
            <a:off x="457200" y="273050"/>
            <a:ext cx="3008314" cy="1162050"/>
          </a:xfrm>
          <a:prstGeom prst="rect">
            <a:avLst/>
          </a:prstGeom>
        </p:spPr>
        <p:txBody>
          <a:bodyPr lIns="46037" tIns="46037" rIns="46037" bIns="46037"/>
          <a:lstStyle>
            <a:lvl1pPr>
              <a:defRPr sz="2000" b="1">
                <a:solidFill>
                  <a:srgbClr val="CBCBCB"/>
                </a:solidFill>
              </a:defRPr>
            </a:lvl1pPr>
          </a:lstStyle>
          <a:p>
            <a:r>
              <a:t>Title Text</a:t>
            </a:r>
          </a:p>
        </p:txBody>
      </p:sp>
      <p:sp>
        <p:nvSpPr>
          <p:cNvPr id="65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har char="•"/>
              <a:defRPr>
                <a:solidFill>
                  <a:schemeClr val="accent3">
                    <a:lumOff val="44000"/>
                  </a:schemeClr>
                </a:solidFill>
              </a:defRPr>
            </a:lvl1pPr>
            <a:lvl2pPr>
              <a:buChar char="–"/>
              <a:defRPr>
                <a:solidFill>
                  <a:schemeClr val="accent3">
                    <a:lumOff val="44000"/>
                  </a:schemeClr>
                </a:solidFill>
              </a:defRPr>
            </a:lvl2pPr>
            <a:lvl3pPr>
              <a:defRPr>
                <a:solidFill>
                  <a:schemeClr val="accent3">
                    <a:lumOff val="44000"/>
                  </a:schemeClr>
                </a:solidFill>
              </a:defRPr>
            </a:lvl3pPr>
            <a:lvl4pPr>
              <a:buChar char="–"/>
              <a:defRPr>
                <a:solidFill>
                  <a:schemeClr val="accent3">
                    <a:lumOff val="44000"/>
                  </a:schemeClr>
                </a:solidFill>
              </a:defRPr>
            </a:lvl4pPr>
            <a:lvl5pPr>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5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chemeClr val="accent3">
                    <a:lumOff val="44000"/>
                  </a:schemeClr>
                </a:solidFill>
              </a:defRPr>
            </a:pPr>
            <a:endParaRPr/>
          </a:p>
        </p:txBody>
      </p:sp>
      <p:sp>
        <p:nvSpPr>
          <p:cNvPr id="6541"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8585948"/>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36_Picture with Caption">
    <p:bg>
      <p:bgPr>
        <a:solidFill>
          <a:srgbClr val="0066CC"/>
        </a:solidFill>
        <a:effectLst/>
      </p:bgPr>
    </p:bg>
    <p:spTree>
      <p:nvGrpSpPr>
        <p:cNvPr id="1" name=""/>
        <p:cNvGrpSpPr/>
        <p:nvPr/>
      </p:nvGrpSpPr>
      <p:grpSpPr>
        <a:xfrm>
          <a:off x="0" y="0"/>
          <a:ext cx="0" cy="0"/>
          <a:chOff x="0" y="0"/>
          <a:chExt cx="0" cy="0"/>
        </a:xfrm>
      </p:grpSpPr>
      <p:grpSp>
        <p:nvGrpSpPr>
          <p:cNvPr id="6562" name="Group 2"/>
          <p:cNvGrpSpPr/>
          <p:nvPr/>
        </p:nvGrpSpPr>
        <p:grpSpPr>
          <a:xfrm>
            <a:off x="685799" y="117475"/>
            <a:ext cx="8456615" cy="6738938"/>
            <a:chOff x="0" y="0"/>
            <a:chExt cx="8456613" cy="6738937"/>
          </a:xfrm>
        </p:grpSpPr>
        <p:sp>
          <p:nvSpPr>
            <p:cNvPr id="6548" name="Rectangle 3"/>
            <p:cNvSpPr/>
            <p:nvPr/>
          </p:nvSpPr>
          <p:spPr>
            <a:xfrm>
              <a:off x="0" y="6511925"/>
              <a:ext cx="3505200" cy="227013"/>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nvGrpSpPr>
            <p:cNvPr id="6557" name="Group 4"/>
            <p:cNvGrpSpPr/>
            <p:nvPr/>
          </p:nvGrpSpPr>
          <p:grpSpPr>
            <a:xfrm>
              <a:off x="3852862" y="6629400"/>
              <a:ext cx="4332290" cy="65089"/>
              <a:chOff x="0" y="0"/>
              <a:chExt cx="4332288" cy="65088"/>
            </a:xfrm>
          </p:grpSpPr>
          <p:sp>
            <p:nvSpPr>
              <p:cNvPr id="6549" name="Oval 5"/>
              <p:cNvSpPr/>
              <p:nvPr/>
            </p:nvSpPr>
            <p:spPr>
              <a:xfrm>
                <a:off x="-1"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0" name="Oval 6"/>
              <p:cNvSpPr/>
              <p:nvPr/>
            </p:nvSpPr>
            <p:spPr>
              <a:xfrm>
                <a:off x="609600" y="-1"/>
                <a:ext cx="66676"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1" name="Oval 7"/>
              <p:cNvSpPr/>
              <p:nvPr/>
            </p:nvSpPr>
            <p:spPr>
              <a:xfrm>
                <a:off x="1219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2" name="Oval 8"/>
              <p:cNvSpPr/>
              <p:nvPr/>
            </p:nvSpPr>
            <p:spPr>
              <a:xfrm>
                <a:off x="18288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3" name="Oval 9"/>
              <p:cNvSpPr/>
              <p:nvPr/>
            </p:nvSpPr>
            <p:spPr>
              <a:xfrm>
                <a:off x="24384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4" name="Oval 10"/>
              <p:cNvSpPr/>
              <p:nvPr/>
            </p:nvSpPr>
            <p:spPr>
              <a:xfrm>
                <a:off x="30480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5" name="Oval 11"/>
              <p:cNvSpPr/>
              <p:nvPr/>
            </p:nvSpPr>
            <p:spPr>
              <a:xfrm>
                <a:off x="3657600" y="-1"/>
                <a:ext cx="66677"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6" name="Oval 12"/>
              <p:cNvSpPr/>
              <p:nvPr/>
            </p:nvSpPr>
            <p:spPr>
              <a:xfrm>
                <a:off x="4267200" y="-1"/>
                <a:ext cx="65089" cy="65090"/>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58" name="Rectangle 13"/>
            <p:cNvSpPr/>
            <p:nvPr/>
          </p:nvSpPr>
          <p:spPr>
            <a:xfrm>
              <a:off x="76199" y="644525"/>
              <a:ext cx="8380415" cy="762001"/>
            </a:xfrm>
            <a:prstGeom prst="rect">
              <a:avLst/>
            </a:prstGeom>
            <a:solidFill>
              <a:srgbClr val="330099"/>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59" name="Oval 14"/>
            <p:cNvSpPr/>
            <p:nvPr/>
          </p:nvSpPr>
          <p:spPr>
            <a:xfrm>
              <a:off x="119062" y="-1"/>
              <a:ext cx="66677" cy="66677"/>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60" name="Oval 15"/>
            <p:cNvSpPr/>
            <p:nvPr/>
          </p:nvSpPr>
          <p:spPr>
            <a:xfrm>
              <a:off x="119062" y="230187"/>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sp>
          <p:nvSpPr>
            <p:cNvPr id="6561" name="Oval 16"/>
            <p:cNvSpPr/>
            <p:nvPr/>
          </p:nvSpPr>
          <p:spPr>
            <a:xfrm>
              <a:off x="119062" y="457200"/>
              <a:ext cx="66677" cy="65089"/>
            </a:xfrm>
            <a:prstGeom prst="ellipse">
              <a:avLst/>
            </a:prstGeom>
            <a:solidFill>
              <a:srgbClr val="CBCBCB"/>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latin typeface="Arial"/>
                  <a:ea typeface="Arial"/>
                  <a:cs typeface="Arial"/>
                  <a:sym typeface="Arial"/>
                </a:defRPr>
              </a:pPr>
              <a:endParaRPr/>
            </a:p>
          </p:txBody>
        </p:sp>
      </p:grpSp>
      <p:sp>
        <p:nvSpPr>
          <p:cNvPr id="6563" name="Title Text"/>
          <p:cNvSpPr txBox="1">
            <a:spLocks noGrp="1"/>
          </p:cNvSpPr>
          <p:nvPr>
            <p:ph type="title"/>
          </p:nvPr>
        </p:nvSpPr>
        <p:spPr>
          <a:xfrm>
            <a:off x="1792288" y="4800600"/>
            <a:ext cx="5486401" cy="566738"/>
          </a:xfrm>
          <a:prstGeom prst="rect">
            <a:avLst/>
          </a:prstGeom>
        </p:spPr>
        <p:txBody>
          <a:bodyPr lIns="46037" tIns="46037" rIns="46037" bIns="46037"/>
          <a:lstStyle>
            <a:lvl1pPr>
              <a:defRPr sz="2000" b="1">
                <a:solidFill>
                  <a:srgbClr val="CBCBCB"/>
                </a:solidFill>
              </a:defRPr>
            </a:lvl1pPr>
          </a:lstStyle>
          <a:p>
            <a:r>
              <a:t>Title Text</a:t>
            </a:r>
          </a:p>
        </p:txBody>
      </p:sp>
      <p:sp>
        <p:nvSpPr>
          <p:cNvPr id="65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56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566" name="Slide Number"/>
          <p:cNvSpPr txBox="1">
            <a:spLocks noGrp="1"/>
          </p:cNvSpPr>
          <p:nvPr>
            <p:ph type="sldNum" sz="quarter" idx="2"/>
          </p:nvPr>
        </p:nvSpPr>
        <p:spPr>
          <a:xfrm>
            <a:off x="8176259" y="6248400"/>
            <a:ext cx="281941" cy="287087"/>
          </a:xfrm>
          <a:prstGeom prst="rect">
            <a:avLst/>
          </a:prstGeom>
        </p:spPr>
        <p:txBody>
          <a:bodyPr anchor="t"/>
          <a:lstStyle>
            <a:lvl1pPr algn="r">
              <a:spcBef>
                <a:spcPts val="800"/>
              </a:spcBef>
              <a:defRPr b="1">
                <a:solidFill>
                  <a:schemeClr val="accent3">
                    <a:lumOff val="44000"/>
                  </a:schemeClr>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0139425"/>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43_Title and Content">
    <p:bg>
      <p:bgPr>
        <a:solidFill>
          <a:srgbClr val="000066"/>
        </a:solidFill>
        <a:effectLst/>
      </p:bgPr>
    </p:bg>
    <p:spTree>
      <p:nvGrpSpPr>
        <p:cNvPr id="1" name=""/>
        <p:cNvGrpSpPr/>
        <p:nvPr/>
      </p:nvGrpSpPr>
      <p:grpSpPr>
        <a:xfrm>
          <a:off x="0" y="0"/>
          <a:ext cx="0" cy="0"/>
          <a:chOff x="0" y="0"/>
          <a:chExt cx="0" cy="0"/>
        </a:xfrm>
      </p:grpSpPr>
      <p:sp>
        <p:nvSpPr>
          <p:cNvPr id="657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57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588" name="Group 8"/>
          <p:cNvGrpSpPr/>
          <p:nvPr/>
        </p:nvGrpSpPr>
        <p:grpSpPr>
          <a:xfrm>
            <a:off x="228600" y="457199"/>
            <a:ext cx="1246188" cy="1371601"/>
            <a:chOff x="0" y="0"/>
            <a:chExt cx="1246187" cy="1371600"/>
          </a:xfrm>
        </p:grpSpPr>
        <p:sp>
          <p:nvSpPr>
            <p:cNvPr id="657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7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58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58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590" name="Body Level One…"/>
          <p:cNvSpPr txBox="1">
            <a:spLocks noGrp="1"/>
          </p:cNvSpPr>
          <p:nvPr>
            <p:ph type="body" idx="1"/>
          </p:nvPr>
        </p:nvSpPr>
        <p:spPr>
          <a:xfrm>
            <a:off x="1676400" y="1981200"/>
            <a:ext cx="70104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74812972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316781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36_Section Header">
    <p:bg>
      <p:bgPr>
        <a:solidFill>
          <a:srgbClr val="000066"/>
        </a:solidFill>
        <a:effectLst/>
      </p:bgPr>
    </p:bg>
    <p:spTree>
      <p:nvGrpSpPr>
        <p:cNvPr id="1" name=""/>
        <p:cNvGrpSpPr/>
        <p:nvPr/>
      </p:nvGrpSpPr>
      <p:grpSpPr>
        <a:xfrm>
          <a:off x="0" y="0"/>
          <a:ext cx="0" cy="0"/>
          <a:chOff x="0" y="0"/>
          <a:chExt cx="0" cy="0"/>
        </a:xfrm>
      </p:grpSpPr>
      <p:sp>
        <p:nvSpPr>
          <p:cNvPr id="65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5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13" name="Group 8"/>
          <p:cNvGrpSpPr/>
          <p:nvPr/>
        </p:nvGrpSpPr>
        <p:grpSpPr>
          <a:xfrm>
            <a:off x="228600" y="457199"/>
            <a:ext cx="1246188" cy="1371601"/>
            <a:chOff x="0" y="0"/>
            <a:chExt cx="1246187" cy="1371600"/>
          </a:xfrm>
        </p:grpSpPr>
        <p:sp>
          <p:nvSpPr>
            <p:cNvPr id="66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1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661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1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09256989"/>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37_Two Content">
    <p:bg>
      <p:bgPr>
        <a:solidFill>
          <a:srgbClr val="000066"/>
        </a:solidFill>
        <a:effectLst/>
      </p:bgPr>
    </p:bg>
    <p:spTree>
      <p:nvGrpSpPr>
        <p:cNvPr id="1" name=""/>
        <p:cNvGrpSpPr/>
        <p:nvPr/>
      </p:nvGrpSpPr>
      <p:grpSpPr>
        <a:xfrm>
          <a:off x="0" y="0"/>
          <a:ext cx="0" cy="0"/>
          <a:chOff x="0" y="0"/>
          <a:chExt cx="0" cy="0"/>
        </a:xfrm>
      </p:grpSpPr>
      <p:sp>
        <p:nvSpPr>
          <p:cNvPr id="662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2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38" name="Group 8"/>
          <p:cNvGrpSpPr/>
          <p:nvPr/>
        </p:nvGrpSpPr>
        <p:grpSpPr>
          <a:xfrm>
            <a:off x="228600" y="457199"/>
            <a:ext cx="1246188" cy="1371601"/>
            <a:chOff x="0" y="0"/>
            <a:chExt cx="1246187" cy="1371600"/>
          </a:xfrm>
        </p:grpSpPr>
        <p:sp>
          <p:nvSpPr>
            <p:cNvPr id="662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2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3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3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40" name="Body Level One…"/>
          <p:cNvSpPr txBox="1">
            <a:spLocks noGrp="1"/>
          </p:cNvSpPr>
          <p:nvPr>
            <p:ph type="body" sz="half" idx="1"/>
          </p:nvPr>
        </p:nvSpPr>
        <p:spPr>
          <a:xfrm>
            <a:off x="16764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727200" indent="-355600">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4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911059437"/>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37_Comparison">
    <p:bg>
      <p:bgPr>
        <a:solidFill>
          <a:srgbClr val="000066"/>
        </a:solidFill>
        <a:effectLst/>
      </p:bgPr>
    </p:bg>
    <p:spTree>
      <p:nvGrpSpPr>
        <p:cNvPr id="1" name=""/>
        <p:cNvGrpSpPr/>
        <p:nvPr/>
      </p:nvGrpSpPr>
      <p:grpSpPr>
        <a:xfrm>
          <a:off x="0" y="0"/>
          <a:ext cx="0" cy="0"/>
          <a:chOff x="0" y="0"/>
          <a:chExt cx="0" cy="0"/>
        </a:xfrm>
      </p:grpSpPr>
      <p:sp>
        <p:nvSpPr>
          <p:cNvPr id="664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4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63" name="Group 8"/>
          <p:cNvGrpSpPr/>
          <p:nvPr/>
        </p:nvGrpSpPr>
        <p:grpSpPr>
          <a:xfrm>
            <a:off x="228600" y="457199"/>
            <a:ext cx="1246188" cy="1371601"/>
            <a:chOff x="0" y="0"/>
            <a:chExt cx="1246187" cy="1371600"/>
          </a:xfrm>
        </p:grpSpPr>
        <p:sp>
          <p:nvSpPr>
            <p:cNvPr id="665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5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6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64" name="Title Text"/>
          <p:cNvSpPr txBox="1">
            <a:spLocks noGrp="1"/>
          </p:cNvSpPr>
          <p:nvPr>
            <p:ph type="title"/>
          </p:nvPr>
        </p:nvSpPr>
        <p:spPr>
          <a:xfrm>
            <a:off x="457200" y="274638"/>
            <a:ext cx="8229600" cy="1143001"/>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6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6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667"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255427983"/>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38_Title Only">
    <p:bg>
      <p:bgPr>
        <a:solidFill>
          <a:srgbClr val="000066"/>
        </a:solidFill>
        <a:effectLst/>
      </p:bgPr>
    </p:bg>
    <p:spTree>
      <p:nvGrpSpPr>
        <p:cNvPr id="1" name=""/>
        <p:cNvGrpSpPr/>
        <p:nvPr/>
      </p:nvGrpSpPr>
      <p:grpSpPr>
        <a:xfrm>
          <a:off x="0" y="0"/>
          <a:ext cx="0" cy="0"/>
          <a:chOff x="0" y="0"/>
          <a:chExt cx="0" cy="0"/>
        </a:xfrm>
      </p:grpSpPr>
      <p:sp>
        <p:nvSpPr>
          <p:cNvPr id="6674"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75"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689" name="Group 8"/>
          <p:cNvGrpSpPr/>
          <p:nvPr/>
        </p:nvGrpSpPr>
        <p:grpSpPr>
          <a:xfrm>
            <a:off x="228600" y="457199"/>
            <a:ext cx="1246188" cy="1371601"/>
            <a:chOff x="0" y="0"/>
            <a:chExt cx="1246187" cy="1371600"/>
          </a:xfrm>
        </p:grpSpPr>
        <p:sp>
          <p:nvSpPr>
            <p:cNvPr id="6676"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7"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8"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79"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0"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1"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2"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3"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4"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5"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6"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7"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688"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690"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6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3669332733"/>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43_Blank">
    <p:bg>
      <p:bgPr>
        <a:solidFill>
          <a:srgbClr val="000066"/>
        </a:solidFill>
        <a:effectLst/>
      </p:bgPr>
    </p:bg>
    <p:spTree>
      <p:nvGrpSpPr>
        <p:cNvPr id="1" name=""/>
        <p:cNvGrpSpPr/>
        <p:nvPr/>
      </p:nvGrpSpPr>
      <p:grpSpPr>
        <a:xfrm>
          <a:off x="0" y="0"/>
          <a:ext cx="0" cy="0"/>
          <a:chOff x="0" y="0"/>
          <a:chExt cx="0" cy="0"/>
        </a:xfrm>
      </p:grpSpPr>
      <p:sp>
        <p:nvSpPr>
          <p:cNvPr id="66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6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13" name="Group 8"/>
          <p:cNvGrpSpPr/>
          <p:nvPr/>
        </p:nvGrpSpPr>
        <p:grpSpPr>
          <a:xfrm>
            <a:off x="228600" y="457199"/>
            <a:ext cx="1246188" cy="1371601"/>
            <a:chOff x="0" y="0"/>
            <a:chExt cx="1246187" cy="1371600"/>
          </a:xfrm>
        </p:grpSpPr>
        <p:sp>
          <p:nvSpPr>
            <p:cNvPr id="67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14"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4031048715"/>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37_Content with Caption">
    <p:bg>
      <p:bgPr>
        <a:solidFill>
          <a:srgbClr val="000066"/>
        </a:solidFill>
        <a:effectLst/>
      </p:bgPr>
    </p:bg>
    <p:spTree>
      <p:nvGrpSpPr>
        <p:cNvPr id="1" name=""/>
        <p:cNvGrpSpPr/>
        <p:nvPr/>
      </p:nvGrpSpPr>
      <p:grpSpPr>
        <a:xfrm>
          <a:off x="0" y="0"/>
          <a:ext cx="0" cy="0"/>
          <a:chOff x="0" y="0"/>
          <a:chExt cx="0" cy="0"/>
        </a:xfrm>
      </p:grpSpPr>
      <p:sp>
        <p:nvSpPr>
          <p:cNvPr id="6721"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22"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36" name="Group 8"/>
          <p:cNvGrpSpPr/>
          <p:nvPr/>
        </p:nvGrpSpPr>
        <p:grpSpPr>
          <a:xfrm>
            <a:off x="228600" y="457199"/>
            <a:ext cx="1246188" cy="1371601"/>
            <a:chOff x="0" y="0"/>
            <a:chExt cx="1246187" cy="1371600"/>
          </a:xfrm>
        </p:grpSpPr>
        <p:sp>
          <p:nvSpPr>
            <p:cNvPr id="6723"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4"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5"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6"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7"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8"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29"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0"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1"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2"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3"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4"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35"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37"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673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78F0"/>
              </a:buClr>
              <a:buSzPct val="85000"/>
              <a:buChar char="□"/>
              <a:defRPr>
                <a:solidFill>
                  <a:schemeClr val="accent3">
                    <a:lumOff val="44000"/>
                  </a:schemeClr>
                </a:solidFill>
                <a:latin typeface="Arial"/>
                <a:ea typeface="Arial"/>
                <a:cs typeface="Arial"/>
                <a:sym typeface="Arial"/>
              </a:defRPr>
            </a:lvl1pPr>
            <a:lvl2pPr>
              <a:buClr>
                <a:srgbClr val="0078F0"/>
              </a:buClr>
              <a:buSzPct val="70000"/>
              <a:buChar char="■"/>
              <a:defRPr>
                <a:solidFill>
                  <a:schemeClr val="accent3">
                    <a:lumOff val="44000"/>
                  </a:schemeClr>
                </a:solidFill>
                <a:latin typeface="Arial"/>
                <a:ea typeface="Arial"/>
                <a:cs typeface="Arial"/>
                <a:sym typeface="Arial"/>
              </a:defRPr>
            </a:lvl2pPr>
            <a:lvl3pPr>
              <a:buClr>
                <a:srgbClr val="0078F0"/>
              </a:buClr>
              <a:buSzPct val="70000"/>
              <a:buChar char="p"/>
              <a:defRPr>
                <a:solidFill>
                  <a:schemeClr val="accent3">
                    <a:lumOff val="44000"/>
                  </a:schemeClr>
                </a:solidFill>
                <a:latin typeface="Arial"/>
                <a:ea typeface="Arial"/>
                <a:cs typeface="Arial"/>
                <a:sym typeface="Arial"/>
              </a:defRPr>
            </a:lvl3pPr>
            <a:lvl4pPr>
              <a:buClr>
                <a:srgbClr val="0078F0"/>
              </a:buClr>
              <a:buSzPct val="70000"/>
              <a:buChar char="■"/>
              <a:defRPr>
                <a:solidFill>
                  <a:schemeClr val="accent3">
                    <a:lumOff val="44000"/>
                  </a:schemeClr>
                </a:solidFill>
                <a:latin typeface="Arial"/>
                <a:ea typeface="Arial"/>
                <a:cs typeface="Arial"/>
                <a:sym typeface="Arial"/>
              </a:defRPr>
            </a:lvl4pPr>
            <a:lvl5pPr>
              <a:buClr>
                <a:srgbClr val="0078F0"/>
              </a:buClr>
              <a:buSzPct val="70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6740"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244948972"/>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37_Picture with Caption">
    <p:bg>
      <p:bgPr>
        <a:solidFill>
          <a:srgbClr val="000066"/>
        </a:solidFill>
        <a:effectLst/>
      </p:bgPr>
    </p:bg>
    <p:spTree>
      <p:nvGrpSpPr>
        <p:cNvPr id="1" name=""/>
        <p:cNvGrpSpPr/>
        <p:nvPr/>
      </p:nvGrpSpPr>
      <p:grpSpPr>
        <a:xfrm>
          <a:off x="0" y="0"/>
          <a:ext cx="0" cy="0"/>
          <a:chOff x="0" y="0"/>
          <a:chExt cx="0" cy="0"/>
        </a:xfrm>
      </p:grpSpPr>
      <p:sp>
        <p:nvSpPr>
          <p:cNvPr id="6747"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48"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62" name="Group 8"/>
          <p:cNvGrpSpPr/>
          <p:nvPr/>
        </p:nvGrpSpPr>
        <p:grpSpPr>
          <a:xfrm>
            <a:off x="228600" y="457199"/>
            <a:ext cx="1246188" cy="1371601"/>
            <a:chOff x="0" y="0"/>
            <a:chExt cx="1246187" cy="1371600"/>
          </a:xfrm>
        </p:grpSpPr>
        <p:sp>
          <p:nvSpPr>
            <p:cNvPr id="6749"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0"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1"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2"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3"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4"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5"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6"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7"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8"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59"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60"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61"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6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67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7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6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558663419"/>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Title, Clip Art and Text">
    <p:bg>
      <p:bgPr>
        <a:solidFill>
          <a:srgbClr val="000066"/>
        </a:solidFill>
        <a:effectLst/>
      </p:bgPr>
    </p:bg>
    <p:spTree>
      <p:nvGrpSpPr>
        <p:cNvPr id="1" name=""/>
        <p:cNvGrpSpPr/>
        <p:nvPr/>
      </p:nvGrpSpPr>
      <p:grpSpPr>
        <a:xfrm>
          <a:off x="0" y="0"/>
          <a:ext cx="0" cy="0"/>
          <a:chOff x="0" y="0"/>
          <a:chExt cx="0" cy="0"/>
        </a:xfrm>
      </p:grpSpPr>
      <p:sp>
        <p:nvSpPr>
          <p:cNvPr id="6773"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74"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788" name="Group 8"/>
          <p:cNvGrpSpPr/>
          <p:nvPr/>
        </p:nvGrpSpPr>
        <p:grpSpPr>
          <a:xfrm>
            <a:off x="228600" y="457199"/>
            <a:ext cx="1246188" cy="1371601"/>
            <a:chOff x="0" y="0"/>
            <a:chExt cx="1246187" cy="1371600"/>
          </a:xfrm>
        </p:grpSpPr>
        <p:sp>
          <p:nvSpPr>
            <p:cNvPr id="6775"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6"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7"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8"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79"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0"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1"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2"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3"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4"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5"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6"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787"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789"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790" name="Body Level One…"/>
          <p:cNvSpPr txBox="1">
            <a:spLocks noGrp="1"/>
          </p:cNvSpPr>
          <p:nvPr>
            <p:ph type="body" sz="half" idx="1"/>
          </p:nvPr>
        </p:nvSpPr>
        <p:spPr>
          <a:xfrm>
            <a:off x="52578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91"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2987721612"/>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000066"/>
        </a:solidFill>
        <a:effectLst/>
      </p:bgPr>
    </p:bg>
    <p:spTree>
      <p:nvGrpSpPr>
        <p:cNvPr id="1" name=""/>
        <p:cNvGrpSpPr/>
        <p:nvPr/>
      </p:nvGrpSpPr>
      <p:grpSpPr>
        <a:xfrm>
          <a:off x="0" y="0"/>
          <a:ext cx="0" cy="0"/>
          <a:chOff x="0" y="0"/>
          <a:chExt cx="0" cy="0"/>
        </a:xfrm>
      </p:grpSpPr>
      <p:sp>
        <p:nvSpPr>
          <p:cNvPr id="6798" name="Line 6"/>
          <p:cNvSpPr/>
          <p:nvPr/>
        </p:nvSpPr>
        <p:spPr>
          <a:xfrm>
            <a:off x="266700" y="6172200"/>
            <a:ext cx="8610600" cy="0"/>
          </a:xfrm>
          <a:prstGeom prst="line">
            <a:avLst/>
          </a:prstGeom>
          <a:ln w="12700">
            <a:solidFill>
              <a:schemeClr val="accent3">
                <a:lumOff val="44000"/>
              </a:schemeClr>
            </a:solidFill>
          </a:ln>
        </p:spPr>
        <p:txBody>
          <a:bodyPr lIns="45719" rIns="45719"/>
          <a:lstStyle/>
          <a:p>
            <a:endParaRPr/>
          </a:p>
        </p:txBody>
      </p:sp>
      <p:sp>
        <p:nvSpPr>
          <p:cNvPr id="6799" name="Line 7"/>
          <p:cNvSpPr/>
          <p:nvPr/>
        </p:nvSpPr>
        <p:spPr>
          <a:xfrm>
            <a:off x="228600" y="304800"/>
            <a:ext cx="8610600" cy="0"/>
          </a:xfrm>
          <a:prstGeom prst="line">
            <a:avLst/>
          </a:prstGeom>
          <a:ln w="76200">
            <a:solidFill>
              <a:schemeClr val="accent3">
                <a:lumOff val="44000"/>
              </a:schemeClr>
            </a:solidFill>
          </a:ln>
        </p:spPr>
        <p:txBody>
          <a:bodyPr lIns="45719" rIns="45719"/>
          <a:lstStyle/>
          <a:p>
            <a:endParaRPr/>
          </a:p>
        </p:txBody>
      </p:sp>
      <p:grpSp>
        <p:nvGrpSpPr>
          <p:cNvPr id="6813" name="Group 8"/>
          <p:cNvGrpSpPr/>
          <p:nvPr/>
        </p:nvGrpSpPr>
        <p:grpSpPr>
          <a:xfrm>
            <a:off x="228600" y="457199"/>
            <a:ext cx="1246188" cy="1371601"/>
            <a:chOff x="0" y="0"/>
            <a:chExt cx="1246187" cy="1371600"/>
          </a:xfrm>
        </p:grpSpPr>
        <p:sp>
          <p:nvSpPr>
            <p:cNvPr id="6800" name="Rectangle 9"/>
            <p:cNvSpPr/>
            <p:nvPr/>
          </p:nvSpPr>
          <p:spPr>
            <a:xfrm>
              <a:off x="706437" y="0"/>
              <a:ext cx="44451" cy="847725"/>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1" name="Rectangle 10"/>
            <p:cNvSpPr/>
            <p:nvPr/>
          </p:nvSpPr>
          <p:spPr>
            <a:xfrm>
              <a:off x="606425" y="0"/>
              <a:ext cx="44451" cy="7461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2" name="Rectangle 11"/>
            <p:cNvSpPr/>
            <p:nvPr/>
          </p:nvSpPr>
          <p:spPr>
            <a:xfrm>
              <a:off x="504825" y="-1"/>
              <a:ext cx="44451" cy="63658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3" name="Rectangle 12"/>
            <p:cNvSpPr/>
            <p:nvPr/>
          </p:nvSpPr>
          <p:spPr>
            <a:xfrm>
              <a:off x="403225" y="0"/>
              <a:ext cx="44451" cy="530225"/>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4" name="Rectangle 13"/>
            <p:cNvSpPr/>
            <p:nvPr/>
          </p:nvSpPr>
          <p:spPr>
            <a:xfrm>
              <a:off x="303212" y="-1"/>
              <a:ext cx="44451" cy="4270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5" name="Rectangle 14"/>
            <p:cNvSpPr/>
            <p:nvPr/>
          </p:nvSpPr>
          <p:spPr>
            <a:xfrm>
              <a:off x="201612" y="-1"/>
              <a:ext cx="44451" cy="312739"/>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6" name="Rectangle 15"/>
            <p:cNvSpPr/>
            <p:nvPr/>
          </p:nvSpPr>
          <p:spPr>
            <a:xfrm>
              <a:off x="100012" y="0"/>
              <a:ext cx="46038" cy="21590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7" name="Rectangle 16"/>
            <p:cNvSpPr/>
            <p:nvPr/>
          </p:nvSpPr>
          <p:spPr>
            <a:xfrm>
              <a:off x="0" y="0"/>
              <a:ext cx="44451" cy="107950"/>
            </a:xfrm>
            <a:prstGeom prst="rect">
              <a:avLst/>
            </a:prstGeom>
            <a:solidFill>
              <a:srgbClr val="FFFFCC"/>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8" name="Rectangle 17"/>
            <p:cNvSpPr/>
            <p:nvPr/>
          </p:nvSpPr>
          <p:spPr>
            <a:xfrm>
              <a:off x="808037" y="-1"/>
              <a:ext cx="41276" cy="95091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09" name="Rectangle 18"/>
            <p:cNvSpPr/>
            <p:nvPr/>
          </p:nvSpPr>
          <p:spPr>
            <a:xfrm>
              <a:off x="906462" y="-1"/>
              <a:ext cx="41276" cy="1058864"/>
            </a:xfrm>
            <a:prstGeom prst="rect">
              <a:avLst/>
            </a:prstGeom>
            <a:solidFill>
              <a:srgbClr val="CCECFF"/>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0" name="Rectangle 19"/>
            <p:cNvSpPr/>
            <p:nvPr/>
          </p:nvSpPr>
          <p:spPr>
            <a:xfrm>
              <a:off x="1003300" y="-1"/>
              <a:ext cx="42863" cy="1160464"/>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1" name="Rectangle 20"/>
            <p:cNvSpPr/>
            <p:nvPr/>
          </p:nvSpPr>
          <p:spPr>
            <a:xfrm>
              <a:off x="1103312" y="0"/>
              <a:ext cx="44451" cy="12700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sp>
          <p:nvSpPr>
            <p:cNvPr id="6812" name="Rectangle 21"/>
            <p:cNvSpPr/>
            <p:nvPr/>
          </p:nvSpPr>
          <p:spPr>
            <a:xfrm>
              <a:off x="1203325" y="0"/>
              <a:ext cx="42863" cy="1371600"/>
            </a:xfrm>
            <a:prstGeom prst="rect">
              <a:avLst/>
            </a:prstGeom>
            <a:solidFill>
              <a:srgbClr val="0078F0"/>
            </a:solidFill>
            <a:ln w="12700" cap="flat">
              <a:noFill/>
              <a:miter lim="400000"/>
            </a:ln>
            <a:effectLst/>
          </p:spPr>
          <p:txBody>
            <a:bodyPr wrap="square" lIns="45719" tIns="45719" rIns="45719" bIns="45719" numCol="1" anchor="t">
              <a:noAutofit/>
            </a:bodyPr>
            <a:lstStyle/>
            <a:p>
              <a:pPr algn="l">
                <a:defRPr b="0">
                  <a:solidFill>
                    <a:schemeClr val="accent3">
                      <a:lumOff val="44000"/>
                    </a:schemeClr>
                  </a:solidFill>
                </a:defRPr>
              </a:pPr>
              <a:endParaRPr/>
            </a:p>
          </p:txBody>
        </p:sp>
      </p:grpSp>
      <p:sp>
        <p:nvSpPr>
          <p:cNvPr id="6814" name="Title Text"/>
          <p:cNvSpPr txBox="1">
            <a:spLocks noGrp="1"/>
          </p:cNvSpPr>
          <p:nvPr>
            <p:ph type="title"/>
          </p:nvPr>
        </p:nvSpPr>
        <p:spPr>
          <a:xfrm>
            <a:off x="1676400" y="457200"/>
            <a:ext cx="7010400" cy="1295400"/>
          </a:xfrm>
          <a:prstGeom prst="rect">
            <a:avLst/>
          </a:prstGeom>
        </p:spPr>
        <p:txBody>
          <a:bodyPr anchor="ctr"/>
          <a:lstStyle>
            <a:lvl1pPr>
              <a:defRPr sz="3900">
                <a:solidFill>
                  <a:schemeClr val="accent3">
                    <a:lumOff val="44000"/>
                  </a:schemeClr>
                </a:solidFill>
                <a:latin typeface="Arial"/>
                <a:ea typeface="Arial"/>
                <a:cs typeface="Arial"/>
                <a:sym typeface="Arial"/>
              </a:defRPr>
            </a:lvl1pPr>
          </a:lstStyle>
          <a:p>
            <a:r>
              <a:t>Title Text</a:t>
            </a:r>
          </a:p>
        </p:txBody>
      </p:sp>
      <p:sp>
        <p:nvSpPr>
          <p:cNvPr id="6815" name="Body Level One…"/>
          <p:cNvSpPr txBox="1">
            <a:spLocks noGrp="1"/>
          </p:cNvSpPr>
          <p:nvPr>
            <p:ph type="body" sz="half" idx="1"/>
          </p:nvPr>
        </p:nvSpPr>
        <p:spPr>
          <a:xfrm>
            <a:off x="1676400" y="1981200"/>
            <a:ext cx="3429000" cy="4114800"/>
          </a:xfrm>
          <a:prstGeom prst="rect">
            <a:avLst/>
          </a:prstGeom>
        </p:spPr>
        <p:txBody>
          <a:bodyPr>
            <a:normAutofit/>
          </a:bodyPr>
          <a:lstStyle>
            <a:lvl1pPr>
              <a:spcBef>
                <a:spcPts val="600"/>
              </a:spcBef>
              <a:buClr>
                <a:srgbClr val="0078F0"/>
              </a:buClr>
              <a:buSzPct val="85000"/>
              <a:buChar char="□"/>
              <a:defRPr sz="2800">
                <a:solidFill>
                  <a:schemeClr val="accent3">
                    <a:lumOff val="44000"/>
                  </a:schemeClr>
                </a:solidFill>
                <a:latin typeface="Arial"/>
                <a:ea typeface="Arial"/>
                <a:cs typeface="Arial"/>
                <a:sym typeface="Arial"/>
              </a:defRPr>
            </a:lvl1pPr>
            <a:lvl2pPr marL="7772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2pPr>
            <a:lvl3pPr marL="1205345" indent="-290945">
              <a:spcBef>
                <a:spcPts val="600"/>
              </a:spcBef>
              <a:buClr>
                <a:srgbClr val="0078F0"/>
              </a:buClr>
              <a:buSzPct val="70000"/>
              <a:buChar char="p"/>
              <a:defRPr sz="2800">
                <a:solidFill>
                  <a:schemeClr val="accent3">
                    <a:lumOff val="44000"/>
                  </a:schemeClr>
                </a:solidFill>
                <a:latin typeface="Arial"/>
                <a:ea typeface="Arial"/>
                <a:cs typeface="Arial"/>
                <a:sym typeface="Arial"/>
              </a:defRPr>
            </a:lvl3pPr>
            <a:lvl4pPr marL="16916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4pPr>
            <a:lvl5pPr marL="2148839" indent="-320039">
              <a:spcBef>
                <a:spcPts val="600"/>
              </a:spcBef>
              <a:buClr>
                <a:srgbClr val="0078F0"/>
              </a:buClr>
              <a:buSzPct val="70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6" name="Slide Number"/>
          <p:cNvSpPr txBox="1">
            <a:spLocks noGrp="1"/>
          </p:cNvSpPr>
          <p:nvPr>
            <p:ph type="sldNum" sz="quarter" idx="2"/>
          </p:nvPr>
        </p:nvSpPr>
        <p:spPr>
          <a:xfrm>
            <a:off x="8413144" y="6248400"/>
            <a:ext cx="273657" cy="264255"/>
          </a:xfrm>
          <a:prstGeom prst="rect">
            <a:avLst/>
          </a:prstGeom>
        </p:spPr>
        <p:txBody>
          <a:bodyPr anchor="t"/>
          <a:lstStyle>
            <a:lvl1pPr algn="r">
              <a:defRPr sz="1200" b="1">
                <a:solidFill>
                  <a:schemeClr val="accent3">
                    <a:lumOff val="44000"/>
                  </a:schemeClr>
                </a:solidFill>
              </a:defRPr>
            </a:lvl1pPr>
          </a:lstStyle>
          <a:p>
            <a:fld id="{86CB4B4D-7CA3-9044-876B-883B54F8677D}" type="slidenum">
              <a:rPr/>
              <a:pPr/>
              <a:t>‹#›</a:t>
            </a:fld>
            <a:endParaRPr/>
          </a:p>
        </p:txBody>
      </p:sp>
    </p:spTree>
    <p:extLst>
      <p:ext uri="{BB962C8B-B14F-4D97-AF65-F5344CB8AC3E}">
        <p14:creationId xmlns:p14="http://schemas.microsoft.com/office/powerpoint/2010/main" val="139702189"/>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4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82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2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2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4751219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0341713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4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83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33"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3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5650306"/>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3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84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84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4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78532418"/>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3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85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5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5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9140177"/>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3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85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6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862"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79464425"/>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3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86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870"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25584371"/>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44_Blank">
    <p:bg>
      <p:bgPr>
        <a:solidFill>
          <a:schemeClr val="accent3">
            <a:lumOff val="44000"/>
          </a:schemeClr>
        </a:solidFill>
        <a:effectLst/>
      </p:bgPr>
    </p:bg>
    <p:spTree>
      <p:nvGrpSpPr>
        <p:cNvPr id="1" name=""/>
        <p:cNvGrpSpPr/>
        <p:nvPr/>
      </p:nvGrpSpPr>
      <p:grpSpPr>
        <a:xfrm>
          <a:off x="0" y="0"/>
          <a:ext cx="0" cy="0"/>
          <a:chOff x="0" y="0"/>
          <a:chExt cx="0" cy="0"/>
        </a:xfrm>
      </p:grpSpPr>
      <p:sp>
        <p:nvSpPr>
          <p:cNvPr id="687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40478819"/>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3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88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88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8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88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64843487"/>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3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894"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8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8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97"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1735269"/>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4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90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0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06"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55338671"/>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4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1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14"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15"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2656210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8511884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38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692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692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24"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93181444"/>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3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3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3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3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25059375"/>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3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94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4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4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6943"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61138498"/>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4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95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51"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03566578"/>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45_Blank">
    <p:bg>
      <p:bgPr>
        <a:solidFill>
          <a:schemeClr val="accent3">
            <a:lumOff val="44000"/>
          </a:schemeClr>
        </a:solidFill>
        <a:effectLst/>
      </p:bgPr>
    </p:bg>
    <p:spTree>
      <p:nvGrpSpPr>
        <p:cNvPr id="1" name=""/>
        <p:cNvGrpSpPr/>
        <p:nvPr/>
      </p:nvGrpSpPr>
      <p:grpSpPr>
        <a:xfrm>
          <a:off x="0" y="0"/>
          <a:ext cx="0" cy="0"/>
          <a:chOff x="0" y="0"/>
          <a:chExt cx="0" cy="0"/>
        </a:xfrm>
      </p:grpSpPr>
      <p:sp>
        <p:nvSpPr>
          <p:cNvPr id="695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83028744"/>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3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96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96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6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696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6050863"/>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3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97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697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97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78" name="Slide Number"/>
          <p:cNvSpPr txBox="1">
            <a:spLocks noGrp="1"/>
          </p:cNvSpPr>
          <p:nvPr>
            <p:ph type="sldNum" sz="quarter" idx="2"/>
          </p:nvPr>
        </p:nvSpPr>
        <p:spPr>
          <a:xfrm>
            <a:off x="8156292" y="6248400"/>
            <a:ext cx="301909" cy="288824"/>
          </a:xfrm>
          <a:prstGeom prst="rect">
            <a:avLst/>
          </a:prstGeom>
        </p:spPr>
        <p:txBody>
          <a:bodyPr anchor="t"/>
          <a:lstStyle>
            <a:lvl1pPr algn="r">
              <a:defRPr>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87315066"/>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4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6985"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8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24322846"/>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4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99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699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9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43006571"/>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3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00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700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0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0972793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2823636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4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01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1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92399075"/>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4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02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2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2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702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9512310"/>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4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03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70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67389017"/>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46_Blank">
    <p:bg>
      <p:bgPr>
        <a:solidFill>
          <a:schemeClr val="accent3">
            <a:lumOff val="44000"/>
          </a:schemeClr>
        </a:solidFill>
        <a:effectLst/>
      </p:bgPr>
    </p:bg>
    <p:spTree>
      <p:nvGrpSpPr>
        <p:cNvPr id="1" name=""/>
        <p:cNvGrpSpPr/>
        <p:nvPr/>
      </p:nvGrpSpPr>
      <p:grpSpPr>
        <a:xfrm>
          <a:off x="0" y="0"/>
          <a:ext cx="0" cy="0"/>
          <a:chOff x="0" y="0"/>
          <a:chExt cx="0" cy="0"/>
        </a:xfrm>
      </p:grpSpPr>
      <p:sp>
        <p:nvSpPr>
          <p:cNvPr id="70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18217516"/>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4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04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704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704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9216544"/>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4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05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705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05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0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19467140"/>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48_Title Slide">
    <p:bg>
      <p:bgPr>
        <a:solidFill>
          <a:srgbClr val="9CDCDA"/>
        </a:solidFill>
        <a:effectLst/>
      </p:bgPr>
    </p:bg>
    <p:spTree>
      <p:nvGrpSpPr>
        <p:cNvPr id="1" name=""/>
        <p:cNvGrpSpPr/>
        <p:nvPr/>
      </p:nvGrpSpPr>
      <p:grpSpPr>
        <a:xfrm>
          <a:off x="0" y="0"/>
          <a:ext cx="0" cy="0"/>
          <a:chOff x="0" y="0"/>
          <a:chExt cx="0" cy="0"/>
        </a:xfrm>
      </p:grpSpPr>
      <p:grpSp>
        <p:nvGrpSpPr>
          <p:cNvPr id="7162" name="Group 2"/>
          <p:cNvGrpSpPr/>
          <p:nvPr/>
        </p:nvGrpSpPr>
        <p:grpSpPr>
          <a:xfrm>
            <a:off x="-344782" y="-185362"/>
            <a:ext cx="9600389" cy="7484110"/>
            <a:chOff x="0" y="0"/>
            <a:chExt cx="9600387" cy="7484108"/>
          </a:xfrm>
        </p:grpSpPr>
        <p:grpSp>
          <p:nvGrpSpPr>
            <p:cNvPr id="7147" name="Group 3"/>
            <p:cNvGrpSpPr/>
            <p:nvPr/>
          </p:nvGrpSpPr>
          <p:grpSpPr>
            <a:xfrm>
              <a:off x="-1" y="0"/>
              <a:ext cx="9600389" cy="7484109"/>
              <a:chOff x="0" y="0"/>
              <a:chExt cx="9600387" cy="7484108"/>
            </a:xfrm>
          </p:grpSpPr>
          <p:sp>
            <p:nvSpPr>
              <p:cNvPr id="7066" name="Freeform 4"/>
              <p:cNvSpPr/>
              <p:nvPr/>
            </p:nvSpPr>
            <p:spPr>
              <a:xfrm>
                <a:off x="5618462" y="4942316"/>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7" name="Freeform 5"/>
              <p:cNvSpPr/>
              <p:nvPr/>
            </p:nvSpPr>
            <p:spPr>
              <a:xfrm>
                <a:off x="3961387" y="4321764"/>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8" name="Freeform 6"/>
              <p:cNvSpPr/>
              <p:nvPr/>
            </p:nvSpPr>
            <p:spPr>
              <a:xfrm>
                <a:off x="4010461" y="5063256"/>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69" name="Freeform 7"/>
              <p:cNvSpPr/>
              <p:nvPr/>
            </p:nvSpPr>
            <p:spPr>
              <a:xfrm>
                <a:off x="4541679" y="5942791"/>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0" name="Freeform 8"/>
              <p:cNvSpPr/>
              <p:nvPr/>
            </p:nvSpPr>
            <p:spPr>
              <a:xfrm>
                <a:off x="6733506" y="311607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1" name="Freeform 9"/>
              <p:cNvSpPr/>
              <p:nvPr/>
            </p:nvSpPr>
            <p:spPr>
              <a:xfrm>
                <a:off x="5261274" y="34707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3" name="Freeform 11"/>
              <p:cNvSpPr/>
              <p:nvPr/>
            </p:nvSpPr>
            <p:spPr>
              <a:xfrm rot="20976685" flipH="1">
                <a:off x="5096557" y="55809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4" name="Freeform 12"/>
              <p:cNvSpPr/>
              <p:nvPr/>
            </p:nvSpPr>
            <p:spPr>
              <a:xfrm>
                <a:off x="3259445" y="494786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5" name="Freeform 13"/>
              <p:cNvSpPr/>
              <p:nvPr/>
            </p:nvSpPr>
            <p:spPr>
              <a:xfrm rot="16244410" flipH="1">
                <a:off x="6148117" y="61715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6" name="Freeform 14"/>
              <p:cNvSpPr/>
              <p:nvPr/>
            </p:nvSpPr>
            <p:spPr>
              <a:xfrm rot="6018034">
                <a:off x="3545525" y="5950861"/>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7" name="Freeform 15"/>
              <p:cNvSpPr/>
              <p:nvPr/>
            </p:nvSpPr>
            <p:spPr>
              <a:xfrm rot="6284068">
                <a:off x="5762435" y="514385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8" name="Freeform 16"/>
              <p:cNvSpPr/>
              <p:nvPr/>
            </p:nvSpPr>
            <p:spPr>
              <a:xfrm rot="8472242" flipH="1">
                <a:off x="5444459" y="3842039"/>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79" name="Freeform 17"/>
              <p:cNvSpPr/>
              <p:nvPr/>
            </p:nvSpPr>
            <p:spPr>
              <a:xfrm rot="563450" flipH="1">
                <a:off x="3255099" y="395334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0" name="Freeform 18"/>
              <p:cNvSpPr/>
              <p:nvPr/>
            </p:nvSpPr>
            <p:spPr>
              <a:xfrm>
                <a:off x="2305349" y="4529566"/>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1" name="Freeform 19"/>
              <p:cNvSpPr/>
              <p:nvPr/>
            </p:nvSpPr>
            <p:spPr>
              <a:xfrm>
                <a:off x="648275" y="4309064"/>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2" name="Freeform 20"/>
              <p:cNvSpPr/>
              <p:nvPr/>
            </p:nvSpPr>
            <p:spPr>
              <a:xfrm>
                <a:off x="621149" y="4993406"/>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3" name="Freeform 21"/>
              <p:cNvSpPr/>
              <p:nvPr/>
            </p:nvSpPr>
            <p:spPr>
              <a:xfrm rot="19469908">
                <a:off x="1582520" y="6224577"/>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4" name="Freeform 22"/>
              <p:cNvSpPr/>
              <p:nvPr/>
            </p:nvSpPr>
            <p:spPr>
              <a:xfrm>
                <a:off x="3306093" y="3312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5" name="Freeform 23"/>
              <p:cNvSpPr/>
              <p:nvPr/>
            </p:nvSpPr>
            <p:spPr>
              <a:xfrm>
                <a:off x="1948162" y="34580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6" name="Freeform 24"/>
              <p:cNvSpPr/>
              <p:nvPr/>
            </p:nvSpPr>
            <p:spPr>
              <a:xfrm rot="3318475">
                <a:off x="261010" y="34796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7" name="Freeform 25"/>
              <p:cNvSpPr/>
              <p:nvPr/>
            </p:nvSpPr>
            <p:spPr>
              <a:xfrm rot="20976685" flipH="1">
                <a:off x="1783444" y="5568202"/>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8" name="Freeform 26"/>
              <p:cNvSpPr/>
              <p:nvPr/>
            </p:nvSpPr>
            <p:spPr>
              <a:xfrm>
                <a:off x="346382" y="4878011"/>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89" name="Freeform 27"/>
              <p:cNvSpPr/>
              <p:nvPr/>
            </p:nvSpPr>
            <p:spPr>
              <a:xfrm rot="16244410" flipH="1">
                <a:off x="2815954" y="61334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0" name="Freeform 28"/>
              <p:cNvSpPr/>
              <p:nvPr/>
            </p:nvSpPr>
            <p:spPr>
              <a:xfrm rot="5508135">
                <a:off x="390432" y="586094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1" name="Freeform 29"/>
              <p:cNvSpPr/>
              <p:nvPr/>
            </p:nvSpPr>
            <p:spPr>
              <a:xfrm rot="6284068">
                <a:off x="2220722" y="488508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2" name="Freeform 30"/>
              <p:cNvSpPr/>
              <p:nvPr/>
            </p:nvSpPr>
            <p:spPr>
              <a:xfrm rot="8472242" flipH="1">
                <a:off x="1883697" y="348643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3" name="Freeform 31"/>
              <p:cNvSpPr/>
              <p:nvPr/>
            </p:nvSpPr>
            <p:spPr>
              <a:xfrm rot="563450" flipH="1">
                <a:off x="1199287" y="3731092"/>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4" name="Freeform 32"/>
              <p:cNvSpPr/>
              <p:nvPr/>
            </p:nvSpPr>
            <p:spPr>
              <a:xfrm>
                <a:off x="2278362" y="1576815"/>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5" name="Freeform 33"/>
              <p:cNvSpPr/>
              <p:nvPr/>
            </p:nvSpPr>
            <p:spPr>
              <a:xfrm>
                <a:off x="621287" y="956264"/>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6" name="Freeform 34"/>
              <p:cNvSpPr/>
              <p:nvPr/>
            </p:nvSpPr>
            <p:spPr>
              <a:xfrm>
                <a:off x="346511"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7" name="Freeform 35"/>
              <p:cNvSpPr/>
              <p:nvPr/>
            </p:nvSpPr>
            <p:spPr>
              <a:xfrm>
                <a:off x="1544479" y="2882090"/>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8" name="Freeform 36"/>
              <p:cNvSpPr/>
              <p:nvPr/>
            </p:nvSpPr>
            <p:spPr>
              <a:xfrm>
                <a:off x="3279106"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099" name="Freeform 37"/>
              <p:cNvSpPr/>
              <p:nvPr/>
            </p:nvSpPr>
            <p:spPr>
              <a:xfrm>
                <a:off x="1921174" y="35285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0" name="Freeform 38"/>
              <p:cNvSpPr/>
              <p:nvPr/>
            </p:nvSpPr>
            <p:spPr>
              <a:xfrm rot="3318475">
                <a:off x="670585" y="1458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1" name="Freeform 39"/>
              <p:cNvSpPr/>
              <p:nvPr/>
            </p:nvSpPr>
            <p:spPr>
              <a:xfrm rot="20976685" flipH="1">
                <a:off x="1756457"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2" name="Freeform 40"/>
              <p:cNvSpPr/>
              <p:nvPr/>
            </p:nvSpPr>
            <p:spPr>
              <a:xfrm>
                <a:off x="662295" y="1696660"/>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3" name="Freeform 41"/>
              <p:cNvSpPr/>
              <p:nvPr/>
            </p:nvSpPr>
            <p:spPr>
              <a:xfrm rot="16244410" flipH="1">
                <a:off x="2769917" y="2539333"/>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4" name="Freeform 42"/>
              <p:cNvSpPr/>
              <p:nvPr/>
            </p:nvSpPr>
            <p:spPr>
              <a:xfrm rot="2428453">
                <a:off x="193818" y="2916706"/>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6" name="Freeform 44"/>
              <p:cNvSpPr/>
              <p:nvPr/>
            </p:nvSpPr>
            <p:spPr>
              <a:xfrm rot="8472242" flipH="1">
                <a:off x="1856709"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7" name="Freeform 45"/>
              <p:cNvSpPr/>
              <p:nvPr/>
            </p:nvSpPr>
            <p:spPr>
              <a:xfrm rot="563450" flipH="1">
                <a:off x="372199"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8" name="Freeform 46"/>
              <p:cNvSpPr/>
              <p:nvPr/>
            </p:nvSpPr>
            <p:spPr>
              <a:xfrm>
                <a:off x="5604174" y="1576815"/>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09" name="Freeform 47"/>
              <p:cNvSpPr/>
              <p:nvPr/>
            </p:nvSpPr>
            <p:spPr>
              <a:xfrm>
                <a:off x="3947100" y="956264"/>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0" name="Freeform 48"/>
              <p:cNvSpPr/>
              <p:nvPr/>
            </p:nvSpPr>
            <p:spPr>
              <a:xfrm>
                <a:off x="3672324" y="2002556"/>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1" name="Freeform 49"/>
              <p:cNvSpPr/>
              <p:nvPr/>
            </p:nvSpPr>
            <p:spPr>
              <a:xfrm>
                <a:off x="4870292" y="2882090"/>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2" name="Freeform 50"/>
              <p:cNvSpPr/>
              <p:nvPr/>
            </p:nvSpPr>
            <p:spPr>
              <a:xfrm>
                <a:off x="6604919" y="20777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3" name="Freeform 51"/>
              <p:cNvSpPr/>
              <p:nvPr/>
            </p:nvSpPr>
            <p:spPr>
              <a:xfrm>
                <a:off x="5246987" y="3528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5" name="Freeform 53"/>
              <p:cNvSpPr/>
              <p:nvPr/>
            </p:nvSpPr>
            <p:spPr>
              <a:xfrm rot="20976685" flipH="1">
                <a:off x="5082270" y="2215402"/>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6" name="Freeform 54"/>
              <p:cNvSpPr/>
              <p:nvPr/>
            </p:nvSpPr>
            <p:spPr>
              <a:xfrm>
                <a:off x="3397557" y="1887160"/>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7" name="Freeform 55"/>
              <p:cNvSpPr/>
              <p:nvPr/>
            </p:nvSpPr>
            <p:spPr>
              <a:xfrm rot="16244410" flipH="1">
                <a:off x="6095729" y="2539333"/>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8" name="Freeform 56"/>
              <p:cNvSpPr/>
              <p:nvPr/>
            </p:nvSpPr>
            <p:spPr>
              <a:xfrm rot="2428453">
                <a:off x="3519630" y="2916706"/>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1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0" name="Freeform 58"/>
              <p:cNvSpPr/>
              <p:nvPr/>
            </p:nvSpPr>
            <p:spPr>
              <a:xfrm rot="8472242" flipH="1">
                <a:off x="5182522" y="381289"/>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1" name="Freeform 59"/>
              <p:cNvSpPr/>
              <p:nvPr/>
            </p:nvSpPr>
            <p:spPr>
              <a:xfrm rot="563450" flipH="1">
                <a:off x="3336061" y="587841"/>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2" name="Freeform 60"/>
              <p:cNvSpPr/>
              <p:nvPr/>
            </p:nvSpPr>
            <p:spPr>
              <a:xfrm flipH="1">
                <a:off x="8466529" y="157205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3" name="Freeform 61"/>
              <p:cNvSpPr/>
              <p:nvPr/>
            </p:nvSpPr>
            <p:spPr>
              <a:xfrm>
                <a:off x="7274500" y="9705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4" name="Freeform 62"/>
              <p:cNvSpPr/>
              <p:nvPr/>
            </p:nvSpPr>
            <p:spPr>
              <a:xfrm>
                <a:off x="6999723" y="20168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5" name="Freeform 63"/>
              <p:cNvSpPr/>
              <p:nvPr/>
            </p:nvSpPr>
            <p:spPr>
              <a:xfrm>
                <a:off x="8483442" y="280112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6" name="Freeform 64"/>
              <p:cNvSpPr/>
              <p:nvPr/>
            </p:nvSpPr>
            <p:spPr>
              <a:xfrm>
                <a:off x="8021937" y="2337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7" name="Freeform 65"/>
              <p:cNvSpPr/>
              <p:nvPr/>
            </p:nvSpPr>
            <p:spPr>
              <a:xfrm rot="3318475">
                <a:off x="6944385" y="217305"/>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8" name="Freeform 66"/>
              <p:cNvSpPr/>
              <p:nvPr/>
            </p:nvSpPr>
            <p:spPr>
              <a:xfrm rot="20976685" flipH="1">
                <a:off x="8409669" y="22296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29" name="Freeform 67"/>
              <p:cNvSpPr/>
              <p:nvPr/>
            </p:nvSpPr>
            <p:spPr>
              <a:xfrm>
                <a:off x="7239307" y="16918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0" name="Freeform 68"/>
              <p:cNvSpPr/>
              <p:nvPr/>
            </p:nvSpPr>
            <p:spPr>
              <a:xfrm rot="16244410" flipH="1">
                <a:off x="8619854" y="5315871"/>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1" name="Freeform 69"/>
              <p:cNvSpPr/>
              <p:nvPr/>
            </p:nvSpPr>
            <p:spPr>
              <a:xfrm rot="2428453">
                <a:off x="7056580" y="2797643"/>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2" name="Freeform 70"/>
              <p:cNvSpPr/>
              <p:nvPr/>
            </p:nvSpPr>
            <p:spPr>
              <a:xfrm rot="6284068">
                <a:off x="8142097" y="15068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3" name="Freeform 71"/>
              <p:cNvSpPr/>
              <p:nvPr/>
            </p:nvSpPr>
            <p:spPr>
              <a:xfrm rot="10211466" flipH="1">
                <a:off x="8527092" y="26243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4" name="Freeform 72"/>
              <p:cNvSpPr/>
              <p:nvPr/>
            </p:nvSpPr>
            <p:spPr>
              <a:xfrm rot="563450" flipH="1">
                <a:off x="6472961" y="9450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5" name="Freeform 73"/>
              <p:cNvSpPr/>
              <p:nvPr/>
            </p:nvSpPr>
            <p:spPr>
              <a:xfrm rot="6521641">
                <a:off x="8535032" y="493356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6" name="Freeform 74"/>
              <p:cNvSpPr/>
              <p:nvPr/>
            </p:nvSpPr>
            <p:spPr>
              <a:xfrm>
                <a:off x="7274500" y="4323352"/>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7" name="Freeform 75"/>
              <p:cNvSpPr/>
              <p:nvPr/>
            </p:nvSpPr>
            <p:spPr>
              <a:xfrm>
                <a:off x="6999723" y="53696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8" name="Freeform 76"/>
              <p:cNvSpPr/>
              <p:nvPr/>
            </p:nvSpPr>
            <p:spPr>
              <a:xfrm rot="5844778">
                <a:off x="8373061" y="6010519"/>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39" name="Freeform 77"/>
              <p:cNvSpPr/>
              <p:nvPr/>
            </p:nvSpPr>
            <p:spPr>
              <a:xfrm>
                <a:off x="8060037" y="34341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0" name="Freeform 78"/>
              <p:cNvSpPr/>
              <p:nvPr/>
            </p:nvSpPr>
            <p:spPr>
              <a:xfrm rot="3318475">
                <a:off x="6887235" y="3492318"/>
                <a:ext cx="926942" cy="1091873"/>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1" name="Freeform 79"/>
              <p:cNvSpPr/>
              <p:nvPr/>
            </p:nvSpPr>
            <p:spPr>
              <a:xfrm rot="20976685" flipH="1">
                <a:off x="8219169" y="606032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2" name="Freeform 80"/>
              <p:cNvSpPr/>
              <p:nvPr/>
            </p:nvSpPr>
            <p:spPr>
              <a:xfrm>
                <a:off x="6724957" y="52542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3" name="Freeform 81"/>
              <p:cNvSpPr/>
              <p:nvPr/>
            </p:nvSpPr>
            <p:spPr>
              <a:xfrm rot="6820032">
                <a:off x="7020644" y="6051632"/>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4" name="Freeform 82"/>
              <p:cNvSpPr/>
              <p:nvPr/>
            </p:nvSpPr>
            <p:spPr>
              <a:xfrm rot="6284068">
                <a:off x="7646797" y="43643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5" name="Freeform 83"/>
              <p:cNvSpPr/>
              <p:nvPr/>
            </p:nvSpPr>
            <p:spPr>
              <a:xfrm rot="5149041" flipH="1">
                <a:off x="8487826" y="3611163"/>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46" name="Freeform 84"/>
              <p:cNvSpPr/>
              <p:nvPr/>
            </p:nvSpPr>
            <p:spPr>
              <a:xfrm rot="563450" flipH="1">
                <a:off x="6720612" y="405017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61" name="Group 85"/>
            <p:cNvGrpSpPr/>
            <p:nvPr/>
          </p:nvGrpSpPr>
          <p:grpSpPr>
            <a:xfrm>
              <a:off x="457576" y="3078104"/>
              <a:ext cx="8861343" cy="2353739"/>
              <a:chOff x="0" y="0"/>
              <a:chExt cx="8861342" cy="2353737"/>
            </a:xfrm>
          </p:grpSpPr>
          <p:sp>
            <p:nvSpPr>
              <p:cNvPr id="7148" name="Freeform 86"/>
              <p:cNvSpPr/>
              <p:nvPr/>
            </p:nvSpPr>
            <p:spPr>
              <a:xfrm rot="17967916">
                <a:off x="279391" y="482782"/>
                <a:ext cx="1599038" cy="1574979"/>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151" name="Group 87"/>
              <p:cNvGrpSpPr/>
              <p:nvPr/>
            </p:nvGrpSpPr>
            <p:grpSpPr>
              <a:xfrm>
                <a:off x="115804" y="633093"/>
                <a:ext cx="8745539" cy="223839"/>
                <a:chOff x="0" y="0"/>
                <a:chExt cx="8745537" cy="223837"/>
              </a:xfrm>
            </p:grpSpPr>
            <p:sp>
              <p:nvSpPr>
                <p:cNvPr id="7149" name="AutoShape 88"/>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0" name="Rectangle 89"/>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54" name="Group 90"/>
              <p:cNvGrpSpPr/>
              <p:nvPr/>
            </p:nvGrpSpPr>
            <p:grpSpPr>
              <a:xfrm>
                <a:off x="7854" y="542606"/>
                <a:ext cx="8745539" cy="223838"/>
                <a:chOff x="0" y="0"/>
                <a:chExt cx="8745537" cy="223837"/>
              </a:xfrm>
            </p:grpSpPr>
            <p:sp>
              <p:nvSpPr>
                <p:cNvPr id="7152" name="AutoShape 91"/>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3" name="Rectangle 92"/>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160" name="Group 93"/>
              <p:cNvGrpSpPr/>
              <p:nvPr/>
            </p:nvGrpSpPr>
            <p:grpSpPr>
              <a:xfrm>
                <a:off x="55773" y="-1"/>
                <a:ext cx="1969680" cy="1978085"/>
                <a:chOff x="0" y="0"/>
                <a:chExt cx="1969678" cy="1978083"/>
              </a:xfrm>
            </p:grpSpPr>
            <p:sp>
              <p:nvSpPr>
                <p:cNvPr id="7155" name="Freeform 94"/>
                <p:cNvSpPr/>
                <p:nvPr/>
              </p:nvSpPr>
              <p:spPr>
                <a:xfrm rot="17970461">
                  <a:off x="255092" y="270419"/>
                  <a:ext cx="1459495" cy="1437246"/>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6" name="Freeform 95"/>
                <p:cNvSpPr/>
                <p:nvPr/>
              </p:nvSpPr>
              <p:spPr>
                <a:xfrm>
                  <a:off x="84916" y="970340"/>
                  <a:ext cx="1019546" cy="573293"/>
                </a:xfrm>
                <a:custGeom>
                  <a:avLst/>
                  <a:gdLst/>
                  <a:ahLst/>
                  <a:cxnLst>
                    <a:cxn ang="0">
                      <a:pos x="wd2" y="hd2"/>
                    </a:cxn>
                    <a:cxn ang="5400000">
                      <a:pos x="wd2" y="hd2"/>
                    </a:cxn>
                    <a:cxn ang="10800000">
                      <a:pos x="wd2" y="hd2"/>
                    </a:cxn>
                    <a:cxn ang="16200000">
                      <a:pos x="wd2" y="hd2"/>
                    </a:cxn>
                  </a:cxnLst>
                  <a:rect l="0" t="0" r="r" b="b"/>
                  <a:pathLst>
                    <a:path w="21109" h="21026" extrusionOk="0">
                      <a:moveTo>
                        <a:pt x="43" y="7658"/>
                      </a:moveTo>
                      <a:cubicBezTo>
                        <a:pt x="24" y="11250"/>
                        <a:pt x="1874" y="14525"/>
                        <a:pt x="4074" y="16706"/>
                      </a:cubicBezTo>
                      <a:cubicBezTo>
                        <a:pt x="6274" y="18888"/>
                        <a:pt x="10523" y="20018"/>
                        <a:pt x="13248" y="20680"/>
                      </a:cubicBezTo>
                      <a:cubicBezTo>
                        <a:pt x="15974" y="21342"/>
                        <a:pt x="19325" y="20898"/>
                        <a:pt x="20414" y="20641"/>
                      </a:cubicBezTo>
                      <a:cubicBezTo>
                        <a:pt x="21502" y="20384"/>
                        <a:pt x="21340" y="19740"/>
                        <a:pt x="19741" y="19172"/>
                      </a:cubicBezTo>
                      <a:cubicBezTo>
                        <a:pt x="18141" y="18603"/>
                        <a:pt x="13200" y="18320"/>
                        <a:pt x="10820" y="17258"/>
                      </a:cubicBezTo>
                      <a:cubicBezTo>
                        <a:pt x="8439" y="16196"/>
                        <a:pt x="6833" y="14585"/>
                        <a:pt x="5421" y="12832"/>
                      </a:cubicBezTo>
                      <a:cubicBezTo>
                        <a:pt x="4009" y="11080"/>
                        <a:pt x="2881" y="8312"/>
                        <a:pt x="2369" y="6763"/>
                      </a:cubicBezTo>
                      <a:cubicBezTo>
                        <a:pt x="1857" y="5215"/>
                        <a:pt x="2312" y="4685"/>
                        <a:pt x="2371" y="3564"/>
                      </a:cubicBezTo>
                      <a:cubicBezTo>
                        <a:pt x="2430" y="2443"/>
                        <a:pt x="2834" y="369"/>
                        <a:pt x="2690" y="56"/>
                      </a:cubicBezTo>
                      <a:cubicBezTo>
                        <a:pt x="2545" y="-258"/>
                        <a:pt x="1873" y="825"/>
                        <a:pt x="1493" y="1673"/>
                      </a:cubicBezTo>
                      <a:cubicBezTo>
                        <a:pt x="1114" y="2520"/>
                        <a:pt x="616" y="4163"/>
                        <a:pt x="375" y="5174"/>
                      </a:cubicBezTo>
                      <a:cubicBezTo>
                        <a:pt x="134" y="6184"/>
                        <a:pt x="-98" y="6313"/>
                        <a:pt x="43" y="7658"/>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7" name="Freeform 96"/>
                <p:cNvSpPr/>
                <p:nvPr/>
              </p:nvSpPr>
              <p:spPr>
                <a:xfrm>
                  <a:off x="76732" y="181550"/>
                  <a:ext cx="919479" cy="1054305"/>
                </a:xfrm>
                <a:custGeom>
                  <a:avLst/>
                  <a:gdLst/>
                  <a:ahLst/>
                  <a:cxnLst>
                    <a:cxn ang="0">
                      <a:pos x="wd2" y="hd2"/>
                    </a:cxn>
                    <a:cxn ang="5400000">
                      <a:pos x="wd2" y="hd2"/>
                    </a:cxn>
                    <a:cxn ang="10800000">
                      <a:pos x="wd2" y="hd2"/>
                    </a:cxn>
                    <a:cxn ang="16200000">
                      <a:pos x="wd2" y="hd2"/>
                    </a:cxn>
                  </a:cxnLst>
                  <a:rect l="0" t="0" r="r" b="b"/>
                  <a:pathLst>
                    <a:path w="20973" h="21299" extrusionOk="0">
                      <a:moveTo>
                        <a:pt x="132" y="21054"/>
                      </a:moveTo>
                      <a:cubicBezTo>
                        <a:pt x="42" y="20611"/>
                        <a:pt x="-239" y="19368"/>
                        <a:pt x="458" y="18043"/>
                      </a:cubicBezTo>
                      <a:cubicBezTo>
                        <a:pt x="1148" y="16729"/>
                        <a:pt x="2445" y="15121"/>
                        <a:pt x="4311" y="13135"/>
                      </a:cubicBezTo>
                      <a:cubicBezTo>
                        <a:pt x="6207" y="11150"/>
                        <a:pt x="9473" y="8072"/>
                        <a:pt x="11751" y="6119"/>
                      </a:cubicBezTo>
                      <a:cubicBezTo>
                        <a:pt x="14018" y="4161"/>
                        <a:pt x="16493" y="2414"/>
                        <a:pt x="17951" y="1418"/>
                      </a:cubicBezTo>
                      <a:cubicBezTo>
                        <a:pt x="19415" y="412"/>
                        <a:pt x="20144" y="206"/>
                        <a:pt x="20529" y="94"/>
                      </a:cubicBezTo>
                      <a:cubicBezTo>
                        <a:pt x="20921" y="-29"/>
                        <a:pt x="21361" y="-180"/>
                        <a:pt x="20364" y="702"/>
                      </a:cubicBezTo>
                      <a:cubicBezTo>
                        <a:pt x="19386" y="1579"/>
                        <a:pt x="16905" y="3311"/>
                        <a:pt x="14623" y="5341"/>
                      </a:cubicBezTo>
                      <a:cubicBezTo>
                        <a:pt x="12362" y="7382"/>
                        <a:pt x="8647" y="10859"/>
                        <a:pt x="6754" y="12912"/>
                      </a:cubicBezTo>
                      <a:cubicBezTo>
                        <a:pt x="4860" y="14964"/>
                        <a:pt x="3831" y="16480"/>
                        <a:pt x="3218" y="17674"/>
                      </a:cubicBezTo>
                      <a:cubicBezTo>
                        <a:pt x="2605" y="18867"/>
                        <a:pt x="3426" y="19451"/>
                        <a:pt x="3064" y="20041"/>
                      </a:cubicBezTo>
                      <a:cubicBezTo>
                        <a:pt x="2703" y="20630"/>
                        <a:pt x="1534" y="21080"/>
                        <a:pt x="1052" y="21250"/>
                      </a:cubicBezTo>
                      <a:cubicBezTo>
                        <a:pt x="570" y="21420"/>
                        <a:pt x="327" y="21099"/>
                        <a:pt x="132" y="21054"/>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8" name="Freeform 97"/>
                <p:cNvSpPr/>
                <p:nvPr/>
              </p:nvSpPr>
              <p:spPr>
                <a:xfrm>
                  <a:off x="657793" y="361362"/>
                  <a:ext cx="722090" cy="975709"/>
                </a:xfrm>
                <a:custGeom>
                  <a:avLst/>
                  <a:gdLst/>
                  <a:ahLst/>
                  <a:cxnLst>
                    <a:cxn ang="0">
                      <a:pos x="wd2" y="hd2"/>
                    </a:cxn>
                    <a:cxn ang="5400000">
                      <a:pos x="wd2" y="hd2"/>
                    </a:cxn>
                    <a:cxn ang="10800000">
                      <a:pos x="wd2" y="hd2"/>
                    </a:cxn>
                    <a:cxn ang="16200000">
                      <a:pos x="wd2" y="hd2"/>
                    </a:cxn>
                  </a:cxnLst>
                  <a:rect l="0" t="0" r="r" b="b"/>
                  <a:pathLst>
                    <a:path w="20674" h="21155" extrusionOk="0">
                      <a:moveTo>
                        <a:pt x="1309" y="16511"/>
                      </a:moveTo>
                      <a:cubicBezTo>
                        <a:pt x="394" y="15291"/>
                        <a:pt x="-677" y="13905"/>
                        <a:pt x="556" y="11424"/>
                      </a:cubicBezTo>
                      <a:cubicBezTo>
                        <a:pt x="1789" y="8943"/>
                        <a:pt x="6989" y="3370"/>
                        <a:pt x="8689" y="1573"/>
                      </a:cubicBezTo>
                      <a:cubicBezTo>
                        <a:pt x="10389" y="-223"/>
                        <a:pt x="11481" y="-425"/>
                        <a:pt x="10767" y="681"/>
                      </a:cubicBezTo>
                      <a:cubicBezTo>
                        <a:pt x="10053" y="1787"/>
                        <a:pt x="5763" y="6068"/>
                        <a:pt x="4386" y="8187"/>
                      </a:cubicBezTo>
                      <a:cubicBezTo>
                        <a:pt x="3009" y="10307"/>
                        <a:pt x="2294" y="11969"/>
                        <a:pt x="2494" y="13439"/>
                      </a:cubicBezTo>
                      <a:cubicBezTo>
                        <a:pt x="2694" y="14908"/>
                        <a:pt x="3529" y="16007"/>
                        <a:pt x="5614" y="17044"/>
                      </a:cubicBezTo>
                      <a:cubicBezTo>
                        <a:pt x="7700" y="18080"/>
                        <a:pt x="12562" y="19052"/>
                        <a:pt x="14987" y="19634"/>
                      </a:cubicBezTo>
                      <a:cubicBezTo>
                        <a:pt x="17412" y="20217"/>
                        <a:pt x="19344" y="20275"/>
                        <a:pt x="20133" y="20528"/>
                      </a:cubicBezTo>
                      <a:cubicBezTo>
                        <a:pt x="20923" y="20781"/>
                        <a:pt x="20911" y="21175"/>
                        <a:pt x="19665" y="21155"/>
                      </a:cubicBezTo>
                      <a:cubicBezTo>
                        <a:pt x="18420" y="21134"/>
                        <a:pt x="14928" y="20822"/>
                        <a:pt x="12667" y="20423"/>
                      </a:cubicBezTo>
                      <a:cubicBezTo>
                        <a:pt x="10405" y="20024"/>
                        <a:pt x="7938" y="19423"/>
                        <a:pt x="6054" y="18772"/>
                      </a:cubicBezTo>
                      <a:cubicBezTo>
                        <a:pt x="4169" y="18122"/>
                        <a:pt x="2298" y="17705"/>
                        <a:pt x="1309" y="16511"/>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59" name="Freeform 98"/>
                <p:cNvSpPr/>
                <p:nvPr/>
              </p:nvSpPr>
              <p:spPr>
                <a:xfrm>
                  <a:off x="438652" y="751192"/>
                  <a:ext cx="462944" cy="494149"/>
                </a:xfrm>
                <a:custGeom>
                  <a:avLst/>
                  <a:gdLst/>
                  <a:ahLst/>
                  <a:cxnLst>
                    <a:cxn ang="0">
                      <a:pos x="wd2" y="hd2"/>
                    </a:cxn>
                    <a:cxn ang="5400000">
                      <a:pos x="wd2" y="hd2"/>
                    </a:cxn>
                    <a:cxn ang="10800000">
                      <a:pos x="wd2" y="hd2"/>
                    </a:cxn>
                    <a:cxn ang="16200000">
                      <a:pos x="wd2" y="hd2"/>
                    </a:cxn>
                  </a:cxnLst>
                  <a:rect l="0" t="0" r="r" b="b"/>
                  <a:pathLst>
                    <a:path w="19190" h="19533" extrusionOk="0">
                      <a:moveTo>
                        <a:pt x="1912" y="16373"/>
                      </a:moveTo>
                      <a:cubicBezTo>
                        <a:pt x="-270" y="15559"/>
                        <a:pt x="-847" y="13507"/>
                        <a:pt x="1573" y="10941"/>
                      </a:cubicBezTo>
                      <a:cubicBezTo>
                        <a:pt x="4377" y="7179"/>
                        <a:pt x="4224" y="5329"/>
                        <a:pt x="13014" y="94"/>
                      </a:cubicBezTo>
                      <a:cubicBezTo>
                        <a:pt x="13949" y="-701"/>
                        <a:pt x="11150" y="3740"/>
                        <a:pt x="10845" y="5628"/>
                      </a:cubicBezTo>
                      <a:cubicBezTo>
                        <a:pt x="10540" y="7517"/>
                        <a:pt x="10774" y="9826"/>
                        <a:pt x="11235" y="11478"/>
                      </a:cubicBezTo>
                      <a:cubicBezTo>
                        <a:pt x="11696" y="13130"/>
                        <a:pt x="12320" y="14324"/>
                        <a:pt x="13587" y="15580"/>
                      </a:cubicBezTo>
                      <a:cubicBezTo>
                        <a:pt x="14854" y="16836"/>
                        <a:pt x="20753" y="18902"/>
                        <a:pt x="18794" y="19040"/>
                      </a:cubicBezTo>
                      <a:cubicBezTo>
                        <a:pt x="11790" y="20899"/>
                        <a:pt x="5136" y="16944"/>
                        <a:pt x="1912" y="16373"/>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grpSp>
      <p:sp>
        <p:nvSpPr>
          <p:cNvPr id="7163" name="Title Text"/>
          <p:cNvSpPr txBox="1">
            <a:spLocks noGrp="1"/>
          </p:cNvSpPr>
          <p:nvPr>
            <p:ph type="title"/>
          </p:nvPr>
        </p:nvSpPr>
        <p:spPr>
          <a:xfrm>
            <a:off x="1905000" y="2209800"/>
            <a:ext cx="6858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164" name="Body Level One…"/>
          <p:cNvSpPr txBox="1">
            <a:spLocks noGrp="1"/>
          </p:cNvSpPr>
          <p:nvPr>
            <p:ph type="body" sz="quarter" idx="1"/>
          </p:nvPr>
        </p:nvSpPr>
        <p:spPr>
          <a:xfrm>
            <a:off x="2438400" y="3886200"/>
            <a:ext cx="5334000" cy="1752600"/>
          </a:xfrm>
          <a:prstGeom prst="rect">
            <a:avLst/>
          </a:prstGeom>
        </p:spPr>
        <p:txBody>
          <a:bodyPr>
            <a:normAutofit/>
          </a:bodyPr>
          <a:lstStyle>
            <a:lvl1pPr marL="0" indent="0">
              <a:buSzTx/>
              <a:buNone/>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16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0325384"/>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47_Title and Content">
    <p:bg>
      <p:bgPr>
        <a:solidFill>
          <a:srgbClr val="9CDCDA"/>
        </a:solidFill>
        <a:effectLst/>
      </p:bgPr>
    </p:bg>
    <p:spTree>
      <p:nvGrpSpPr>
        <p:cNvPr id="1" name=""/>
        <p:cNvGrpSpPr/>
        <p:nvPr/>
      </p:nvGrpSpPr>
      <p:grpSpPr>
        <a:xfrm>
          <a:off x="0" y="0"/>
          <a:ext cx="0" cy="0"/>
          <a:chOff x="0" y="0"/>
          <a:chExt cx="0" cy="0"/>
        </a:xfrm>
      </p:grpSpPr>
      <p:grpSp>
        <p:nvGrpSpPr>
          <p:cNvPr id="7267" name="Group 2"/>
          <p:cNvGrpSpPr/>
          <p:nvPr/>
        </p:nvGrpSpPr>
        <p:grpSpPr>
          <a:xfrm>
            <a:off x="-341607" y="-213936"/>
            <a:ext cx="9600389" cy="7485696"/>
            <a:chOff x="0" y="0"/>
            <a:chExt cx="9600387" cy="7485695"/>
          </a:xfrm>
        </p:grpSpPr>
        <p:grpSp>
          <p:nvGrpSpPr>
            <p:cNvPr id="7253" name="Group 3"/>
            <p:cNvGrpSpPr/>
            <p:nvPr/>
          </p:nvGrpSpPr>
          <p:grpSpPr>
            <a:xfrm>
              <a:off x="-1" y="0"/>
              <a:ext cx="9600389" cy="7485696"/>
              <a:chOff x="0" y="0"/>
              <a:chExt cx="9600387" cy="7485695"/>
            </a:xfrm>
          </p:grpSpPr>
          <p:sp>
            <p:nvSpPr>
              <p:cNvPr id="717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7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8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19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0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1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2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3"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8"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3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6"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4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0"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1"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256" name="Group 85"/>
            <p:cNvGrpSpPr/>
            <p:nvPr/>
          </p:nvGrpSpPr>
          <p:grpSpPr>
            <a:xfrm>
              <a:off x="532106" y="687010"/>
              <a:ext cx="8745538" cy="223839"/>
              <a:chOff x="0" y="0"/>
              <a:chExt cx="8745537" cy="223837"/>
            </a:xfrm>
          </p:grpSpPr>
          <p:sp>
            <p:nvSpPr>
              <p:cNvPr id="725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259" name="Group 88"/>
            <p:cNvGrpSpPr/>
            <p:nvPr/>
          </p:nvGrpSpPr>
          <p:grpSpPr>
            <a:xfrm>
              <a:off x="424156" y="596523"/>
              <a:ext cx="8745538" cy="223838"/>
              <a:chOff x="0" y="0"/>
              <a:chExt cx="8745537" cy="223837"/>
            </a:xfrm>
          </p:grpSpPr>
          <p:sp>
            <p:nvSpPr>
              <p:cNvPr id="725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5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26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266" name="Group 92"/>
            <p:cNvGrpSpPr/>
            <p:nvPr/>
          </p:nvGrpSpPr>
          <p:grpSpPr>
            <a:xfrm>
              <a:off x="579241" y="366407"/>
              <a:ext cx="1124880" cy="1123270"/>
              <a:chOff x="0" y="0"/>
              <a:chExt cx="1124878" cy="1123268"/>
            </a:xfrm>
          </p:grpSpPr>
          <p:sp>
            <p:nvSpPr>
              <p:cNvPr id="726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6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268"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269"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27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48991963"/>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40_Section Header">
    <p:bg>
      <p:bgPr>
        <a:solidFill>
          <a:srgbClr val="9CDCDA"/>
        </a:solidFill>
        <a:effectLst/>
      </p:bgPr>
    </p:bg>
    <p:spTree>
      <p:nvGrpSpPr>
        <p:cNvPr id="1" name=""/>
        <p:cNvGrpSpPr/>
        <p:nvPr/>
      </p:nvGrpSpPr>
      <p:grpSpPr>
        <a:xfrm>
          <a:off x="0" y="0"/>
          <a:ext cx="0" cy="0"/>
          <a:chOff x="0" y="0"/>
          <a:chExt cx="0" cy="0"/>
        </a:xfrm>
      </p:grpSpPr>
      <p:grpSp>
        <p:nvGrpSpPr>
          <p:cNvPr id="7372" name="Group 2"/>
          <p:cNvGrpSpPr/>
          <p:nvPr/>
        </p:nvGrpSpPr>
        <p:grpSpPr>
          <a:xfrm>
            <a:off x="-341607" y="-213936"/>
            <a:ext cx="9600389" cy="7485696"/>
            <a:chOff x="0" y="0"/>
            <a:chExt cx="9600387" cy="7485695"/>
          </a:xfrm>
        </p:grpSpPr>
        <p:grpSp>
          <p:nvGrpSpPr>
            <p:cNvPr id="7358" name="Group 3"/>
            <p:cNvGrpSpPr/>
            <p:nvPr/>
          </p:nvGrpSpPr>
          <p:grpSpPr>
            <a:xfrm>
              <a:off x="-1" y="0"/>
              <a:ext cx="9600389" cy="7485696"/>
              <a:chOff x="0" y="0"/>
              <a:chExt cx="9600387" cy="7485695"/>
            </a:xfrm>
          </p:grpSpPr>
          <p:sp>
            <p:nvSpPr>
              <p:cNvPr id="727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7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7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8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29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0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1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2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3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4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5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361" name="Group 85"/>
            <p:cNvGrpSpPr/>
            <p:nvPr/>
          </p:nvGrpSpPr>
          <p:grpSpPr>
            <a:xfrm>
              <a:off x="532106" y="687010"/>
              <a:ext cx="8745538" cy="223839"/>
              <a:chOff x="0" y="0"/>
              <a:chExt cx="8745537" cy="223837"/>
            </a:xfrm>
          </p:grpSpPr>
          <p:sp>
            <p:nvSpPr>
              <p:cNvPr id="735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364" name="Group 88"/>
            <p:cNvGrpSpPr/>
            <p:nvPr/>
          </p:nvGrpSpPr>
          <p:grpSpPr>
            <a:xfrm>
              <a:off x="424156" y="596523"/>
              <a:ext cx="8745538" cy="223838"/>
              <a:chOff x="0" y="0"/>
              <a:chExt cx="8745537" cy="223837"/>
            </a:xfrm>
          </p:grpSpPr>
          <p:sp>
            <p:nvSpPr>
              <p:cNvPr id="736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36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371" name="Group 92"/>
            <p:cNvGrpSpPr/>
            <p:nvPr/>
          </p:nvGrpSpPr>
          <p:grpSpPr>
            <a:xfrm>
              <a:off x="579241" y="366407"/>
              <a:ext cx="1124880" cy="1123270"/>
              <a:chOff x="0" y="0"/>
              <a:chExt cx="1124878" cy="1123268"/>
            </a:xfrm>
          </p:grpSpPr>
          <p:sp>
            <p:nvSpPr>
              <p:cNvPr id="736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6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7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37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7572"/>
                </a:solidFill>
                <a:latin typeface="Arial Narrow"/>
                <a:ea typeface="Arial Narrow"/>
                <a:cs typeface="Arial Narrow"/>
                <a:sym typeface="Arial Narrow"/>
              </a:defRPr>
            </a:lvl1pPr>
          </a:lstStyle>
          <a:p>
            <a:r>
              <a:t>Title Text</a:t>
            </a:r>
          </a:p>
        </p:txBody>
      </p:sp>
      <p:sp>
        <p:nvSpPr>
          <p:cNvPr id="737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333333"/>
                </a:solidFill>
                <a:latin typeface="Arial Narrow"/>
                <a:ea typeface="Arial Narrow"/>
                <a:cs typeface="Arial Narrow"/>
                <a:sym typeface="Arial Narrow"/>
              </a:defRPr>
            </a:lvl1pPr>
            <a:lvl2pPr marL="0" indent="457200">
              <a:spcBef>
                <a:spcPts val="400"/>
              </a:spcBef>
              <a:buSzTx/>
              <a:buNone/>
              <a:defRPr sz="2000">
                <a:solidFill>
                  <a:srgbClr val="333333"/>
                </a:solidFill>
                <a:latin typeface="Arial Narrow"/>
                <a:ea typeface="Arial Narrow"/>
                <a:cs typeface="Arial Narrow"/>
                <a:sym typeface="Arial Narrow"/>
              </a:defRPr>
            </a:lvl2pPr>
            <a:lvl3pPr marL="0" indent="914400">
              <a:spcBef>
                <a:spcPts val="400"/>
              </a:spcBef>
              <a:buSzTx/>
              <a:buNone/>
              <a:defRPr sz="2000">
                <a:solidFill>
                  <a:srgbClr val="333333"/>
                </a:solidFill>
                <a:latin typeface="Arial Narrow"/>
                <a:ea typeface="Arial Narrow"/>
                <a:cs typeface="Arial Narrow"/>
                <a:sym typeface="Arial Narrow"/>
              </a:defRPr>
            </a:lvl3pPr>
            <a:lvl4pPr marL="0" indent="1371600">
              <a:spcBef>
                <a:spcPts val="400"/>
              </a:spcBef>
              <a:buSzTx/>
              <a:buNone/>
              <a:defRPr sz="2000">
                <a:solidFill>
                  <a:srgbClr val="333333"/>
                </a:solidFill>
                <a:latin typeface="Arial Narrow"/>
                <a:ea typeface="Arial Narrow"/>
                <a:cs typeface="Arial Narrow"/>
                <a:sym typeface="Arial Narrow"/>
              </a:defRPr>
            </a:lvl4pPr>
            <a:lvl5pPr marL="0" indent="1828800">
              <a:spcBef>
                <a:spcPts val="400"/>
              </a:spcBef>
              <a:buSzTx/>
              <a:buNone/>
              <a:defRPr sz="20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37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9830655"/>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41_Two Content">
    <p:bg>
      <p:bgPr>
        <a:solidFill>
          <a:srgbClr val="9CDCDA"/>
        </a:solidFill>
        <a:effectLst/>
      </p:bgPr>
    </p:bg>
    <p:spTree>
      <p:nvGrpSpPr>
        <p:cNvPr id="1" name=""/>
        <p:cNvGrpSpPr/>
        <p:nvPr/>
      </p:nvGrpSpPr>
      <p:grpSpPr>
        <a:xfrm>
          <a:off x="0" y="0"/>
          <a:ext cx="0" cy="0"/>
          <a:chOff x="0" y="0"/>
          <a:chExt cx="0" cy="0"/>
        </a:xfrm>
      </p:grpSpPr>
      <p:grpSp>
        <p:nvGrpSpPr>
          <p:cNvPr id="7477" name="Group 2"/>
          <p:cNvGrpSpPr/>
          <p:nvPr/>
        </p:nvGrpSpPr>
        <p:grpSpPr>
          <a:xfrm>
            <a:off x="-341607" y="-213936"/>
            <a:ext cx="9600389" cy="7485696"/>
            <a:chOff x="0" y="0"/>
            <a:chExt cx="9600387" cy="7485695"/>
          </a:xfrm>
        </p:grpSpPr>
        <p:grpSp>
          <p:nvGrpSpPr>
            <p:cNvPr id="7463" name="Group 3"/>
            <p:cNvGrpSpPr/>
            <p:nvPr/>
          </p:nvGrpSpPr>
          <p:grpSpPr>
            <a:xfrm>
              <a:off x="-1" y="0"/>
              <a:ext cx="9600389" cy="7485696"/>
              <a:chOff x="0" y="0"/>
              <a:chExt cx="9600387" cy="7485695"/>
            </a:xfrm>
          </p:grpSpPr>
          <p:sp>
            <p:nvSpPr>
              <p:cNvPr id="7382"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3"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4"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5"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6"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7"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8"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89"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0"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1"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2"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3"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4"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5"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6"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7"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8"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399"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0"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1"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2"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3"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4"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5"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6"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7"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8"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09"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0"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1"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2"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3"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4"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5"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6"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7"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8"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19"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0"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1"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2"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3"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4"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5"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6"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7"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8"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29"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0"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1"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2"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3"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4"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5"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6"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7"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8"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39"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0"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1"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2"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3"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4"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5"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6"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7"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8"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49"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0"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1"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2"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3"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4"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5"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6"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7"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8"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59"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0"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1"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2"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466" name="Group 85"/>
            <p:cNvGrpSpPr/>
            <p:nvPr/>
          </p:nvGrpSpPr>
          <p:grpSpPr>
            <a:xfrm>
              <a:off x="532106" y="687010"/>
              <a:ext cx="8745538" cy="223839"/>
              <a:chOff x="0" y="0"/>
              <a:chExt cx="8745537" cy="223837"/>
            </a:xfrm>
          </p:grpSpPr>
          <p:sp>
            <p:nvSpPr>
              <p:cNvPr id="7464"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5"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469" name="Group 88"/>
            <p:cNvGrpSpPr/>
            <p:nvPr/>
          </p:nvGrpSpPr>
          <p:grpSpPr>
            <a:xfrm>
              <a:off x="424156" y="596523"/>
              <a:ext cx="8745538" cy="223838"/>
              <a:chOff x="0" y="0"/>
              <a:chExt cx="8745537" cy="223837"/>
            </a:xfrm>
          </p:grpSpPr>
          <p:sp>
            <p:nvSpPr>
              <p:cNvPr id="7467"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68"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470"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476" name="Group 92"/>
            <p:cNvGrpSpPr/>
            <p:nvPr/>
          </p:nvGrpSpPr>
          <p:grpSpPr>
            <a:xfrm>
              <a:off x="579241" y="366407"/>
              <a:ext cx="1124880" cy="1123270"/>
              <a:chOff x="0" y="0"/>
              <a:chExt cx="1124878" cy="1123268"/>
            </a:xfrm>
          </p:grpSpPr>
          <p:sp>
            <p:nvSpPr>
              <p:cNvPr id="7471"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2"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3"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4"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75"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478"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4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rgbClr val="333333"/>
                </a:solidFill>
                <a:latin typeface="Arial Narrow"/>
                <a:ea typeface="Arial Narrow"/>
                <a:cs typeface="Arial Narrow"/>
                <a:sym typeface="Arial Narrow"/>
              </a:defRPr>
            </a:lvl1pPr>
            <a:lvl2pPr marL="790575" indent="-333375">
              <a:spcBef>
                <a:spcPts val="600"/>
              </a:spcBef>
              <a:buChar char="–"/>
              <a:defRPr sz="2800">
                <a:solidFill>
                  <a:srgbClr val="333333"/>
                </a:solidFill>
                <a:latin typeface="Arial Narrow"/>
                <a:ea typeface="Arial Narrow"/>
                <a:cs typeface="Arial Narrow"/>
                <a:sym typeface="Arial Narrow"/>
              </a:defRPr>
            </a:lvl2pPr>
            <a:lvl3pPr marL="1234439" indent="-320039">
              <a:spcBef>
                <a:spcPts val="600"/>
              </a:spcBef>
              <a:defRPr sz="2800">
                <a:solidFill>
                  <a:srgbClr val="333333"/>
                </a:solidFill>
                <a:latin typeface="Arial Narrow"/>
                <a:ea typeface="Arial Narrow"/>
                <a:cs typeface="Arial Narrow"/>
                <a:sym typeface="Arial Narrow"/>
              </a:defRPr>
            </a:lvl3pPr>
            <a:lvl4pPr marL="1727200" indent="-355600">
              <a:spcBef>
                <a:spcPts val="600"/>
              </a:spcBef>
              <a:buChar char="–"/>
              <a:defRPr sz="2800">
                <a:solidFill>
                  <a:srgbClr val="333333"/>
                </a:solidFill>
                <a:latin typeface="Arial Narrow"/>
                <a:ea typeface="Arial Narrow"/>
                <a:cs typeface="Arial Narrow"/>
                <a:sym typeface="Arial Narrow"/>
              </a:defRPr>
            </a:lvl4pPr>
            <a:lvl5pPr marL="2184400" indent="-355600">
              <a:spcBef>
                <a:spcPts val="600"/>
              </a:spcBef>
              <a:buChar char="»"/>
              <a:defRPr sz="28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48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1322001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9419006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41_Comparison">
    <p:bg>
      <p:bgPr>
        <a:solidFill>
          <a:srgbClr val="9CDCDA"/>
        </a:solidFill>
        <a:effectLst/>
      </p:bgPr>
    </p:bg>
    <p:spTree>
      <p:nvGrpSpPr>
        <p:cNvPr id="1" name=""/>
        <p:cNvGrpSpPr/>
        <p:nvPr/>
      </p:nvGrpSpPr>
      <p:grpSpPr>
        <a:xfrm>
          <a:off x="0" y="0"/>
          <a:ext cx="0" cy="0"/>
          <a:chOff x="0" y="0"/>
          <a:chExt cx="0" cy="0"/>
        </a:xfrm>
      </p:grpSpPr>
      <p:grpSp>
        <p:nvGrpSpPr>
          <p:cNvPr id="7582" name="Group 2"/>
          <p:cNvGrpSpPr/>
          <p:nvPr/>
        </p:nvGrpSpPr>
        <p:grpSpPr>
          <a:xfrm>
            <a:off x="-341607" y="-213936"/>
            <a:ext cx="9600389" cy="7485696"/>
            <a:chOff x="0" y="0"/>
            <a:chExt cx="9600387" cy="7485695"/>
          </a:xfrm>
        </p:grpSpPr>
        <p:grpSp>
          <p:nvGrpSpPr>
            <p:cNvPr id="7568" name="Group 3"/>
            <p:cNvGrpSpPr/>
            <p:nvPr/>
          </p:nvGrpSpPr>
          <p:grpSpPr>
            <a:xfrm>
              <a:off x="-1" y="0"/>
              <a:ext cx="9600389" cy="7485696"/>
              <a:chOff x="0" y="0"/>
              <a:chExt cx="9600387" cy="7485695"/>
            </a:xfrm>
          </p:grpSpPr>
          <p:sp>
            <p:nvSpPr>
              <p:cNvPr id="748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8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8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49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0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1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2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3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4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5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6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571" name="Group 85"/>
            <p:cNvGrpSpPr/>
            <p:nvPr/>
          </p:nvGrpSpPr>
          <p:grpSpPr>
            <a:xfrm>
              <a:off x="532106" y="687010"/>
              <a:ext cx="8745538" cy="223839"/>
              <a:chOff x="0" y="0"/>
              <a:chExt cx="8745537" cy="223837"/>
            </a:xfrm>
          </p:grpSpPr>
          <p:sp>
            <p:nvSpPr>
              <p:cNvPr id="756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574" name="Group 88"/>
            <p:cNvGrpSpPr/>
            <p:nvPr/>
          </p:nvGrpSpPr>
          <p:grpSpPr>
            <a:xfrm>
              <a:off x="424156" y="596523"/>
              <a:ext cx="8745538" cy="223838"/>
              <a:chOff x="0" y="0"/>
              <a:chExt cx="8745537" cy="223837"/>
            </a:xfrm>
          </p:grpSpPr>
          <p:sp>
            <p:nvSpPr>
              <p:cNvPr id="757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57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581" name="Group 92"/>
            <p:cNvGrpSpPr/>
            <p:nvPr/>
          </p:nvGrpSpPr>
          <p:grpSpPr>
            <a:xfrm>
              <a:off x="579241" y="366407"/>
              <a:ext cx="1124880" cy="1123270"/>
              <a:chOff x="0" y="0"/>
              <a:chExt cx="1124878" cy="1123268"/>
            </a:xfrm>
          </p:grpSpPr>
          <p:sp>
            <p:nvSpPr>
              <p:cNvPr id="757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7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8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583" name="Title Text"/>
          <p:cNvSpPr txBox="1">
            <a:spLocks noGrp="1"/>
          </p:cNvSpPr>
          <p:nvPr>
            <p:ph type="title"/>
          </p:nvPr>
        </p:nvSpPr>
        <p:spPr>
          <a:xfrm>
            <a:off x="457200" y="274638"/>
            <a:ext cx="8229600" cy="1143001"/>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58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333333"/>
                </a:solidFill>
                <a:latin typeface="Arial Narrow"/>
                <a:ea typeface="Arial Narrow"/>
                <a:cs typeface="Arial Narrow"/>
                <a:sym typeface="Arial Narrow"/>
              </a:defRPr>
            </a:lvl1pPr>
            <a:lvl2pPr marL="0" indent="457200">
              <a:spcBef>
                <a:spcPts val="500"/>
              </a:spcBef>
              <a:buSzTx/>
              <a:buNone/>
              <a:defRPr sz="2400" b="1">
                <a:solidFill>
                  <a:srgbClr val="333333"/>
                </a:solidFill>
                <a:latin typeface="Arial Narrow"/>
                <a:ea typeface="Arial Narrow"/>
                <a:cs typeface="Arial Narrow"/>
                <a:sym typeface="Arial Narrow"/>
              </a:defRPr>
            </a:lvl2pPr>
            <a:lvl3pPr marL="0" indent="914400">
              <a:spcBef>
                <a:spcPts val="500"/>
              </a:spcBef>
              <a:buSzTx/>
              <a:buNone/>
              <a:defRPr sz="2400" b="1">
                <a:solidFill>
                  <a:srgbClr val="333333"/>
                </a:solidFill>
                <a:latin typeface="Arial Narrow"/>
                <a:ea typeface="Arial Narrow"/>
                <a:cs typeface="Arial Narrow"/>
                <a:sym typeface="Arial Narrow"/>
              </a:defRPr>
            </a:lvl3pPr>
            <a:lvl4pPr marL="0" indent="1371600">
              <a:spcBef>
                <a:spcPts val="500"/>
              </a:spcBef>
              <a:buSzTx/>
              <a:buNone/>
              <a:defRPr sz="2400" b="1">
                <a:solidFill>
                  <a:srgbClr val="333333"/>
                </a:solidFill>
                <a:latin typeface="Arial Narrow"/>
                <a:ea typeface="Arial Narrow"/>
                <a:cs typeface="Arial Narrow"/>
                <a:sym typeface="Arial Narrow"/>
              </a:defRPr>
            </a:lvl4pPr>
            <a:lvl5pPr marL="0" indent="1828800">
              <a:spcBef>
                <a:spcPts val="500"/>
              </a:spcBef>
              <a:buSzTx/>
              <a:buNone/>
              <a:defRPr sz="2400" b="1">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58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333333"/>
                </a:solidFill>
                <a:latin typeface="Arial Narrow"/>
                <a:ea typeface="Arial Narrow"/>
                <a:cs typeface="Arial Narrow"/>
                <a:sym typeface="Arial Narrow"/>
              </a:defRPr>
            </a:pPr>
            <a:endParaRPr/>
          </a:p>
        </p:txBody>
      </p:sp>
      <p:sp>
        <p:nvSpPr>
          <p:cNvPr id="758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4780456"/>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42_Title Only">
    <p:bg>
      <p:bgPr>
        <a:solidFill>
          <a:srgbClr val="9CDCDA"/>
        </a:solidFill>
        <a:effectLst/>
      </p:bgPr>
    </p:bg>
    <p:spTree>
      <p:nvGrpSpPr>
        <p:cNvPr id="1" name=""/>
        <p:cNvGrpSpPr/>
        <p:nvPr/>
      </p:nvGrpSpPr>
      <p:grpSpPr>
        <a:xfrm>
          <a:off x="0" y="0"/>
          <a:ext cx="0" cy="0"/>
          <a:chOff x="0" y="0"/>
          <a:chExt cx="0" cy="0"/>
        </a:xfrm>
      </p:grpSpPr>
      <p:grpSp>
        <p:nvGrpSpPr>
          <p:cNvPr id="7688" name="Group 2"/>
          <p:cNvGrpSpPr/>
          <p:nvPr/>
        </p:nvGrpSpPr>
        <p:grpSpPr>
          <a:xfrm>
            <a:off x="-341607" y="-213936"/>
            <a:ext cx="9600389" cy="7485696"/>
            <a:chOff x="0" y="0"/>
            <a:chExt cx="9600387" cy="7485695"/>
          </a:xfrm>
        </p:grpSpPr>
        <p:grpSp>
          <p:nvGrpSpPr>
            <p:cNvPr id="7674" name="Group 3"/>
            <p:cNvGrpSpPr/>
            <p:nvPr/>
          </p:nvGrpSpPr>
          <p:grpSpPr>
            <a:xfrm>
              <a:off x="-1" y="0"/>
              <a:ext cx="9600389" cy="7485696"/>
              <a:chOff x="0" y="0"/>
              <a:chExt cx="9600387" cy="7485695"/>
            </a:xfrm>
          </p:grpSpPr>
          <p:sp>
            <p:nvSpPr>
              <p:cNvPr id="7593"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4"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5"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6"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7"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8"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599"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0"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1"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2"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3"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4"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5"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6"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7"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8"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09"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0"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1"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2"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3"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4"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5"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6"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7"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8"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19"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0"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1"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2"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3"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4"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5"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6"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7"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8"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29"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0"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1"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2"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3"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4"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5"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6"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7"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8"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39"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0"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1"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2"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3"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4"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5"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6"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7"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8"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49"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0"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1"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2"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3"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4"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5"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6"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7"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8"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59"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0"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1"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2"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3"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4"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5"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6"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7"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8"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69"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0"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1"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2"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3"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677" name="Group 85"/>
            <p:cNvGrpSpPr/>
            <p:nvPr/>
          </p:nvGrpSpPr>
          <p:grpSpPr>
            <a:xfrm>
              <a:off x="532106" y="687010"/>
              <a:ext cx="8745538" cy="223839"/>
              <a:chOff x="0" y="0"/>
              <a:chExt cx="8745537" cy="223837"/>
            </a:xfrm>
          </p:grpSpPr>
          <p:sp>
            <p:nvSpPr>
              <p:cNvPr id="7675"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6"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680" name="Group 88"/>
            <p:cNvGrpSpPr/>
            <p:nvPr/>
          </p:nvGrpSpPr>
          <p:grpSpPr>
            <a:xfrm>
              <a:off x="424156" y="596523"/>
              <a:ext cx="8745538" cy="223838"/>
              <a:chOff x="0" y="0"/>
              <a:chExt cx="8745537" cy="223837"/>
            </a:xfrm>
          </p:grpSpPr>
          <p:sp>
            <p:nvSpPr>
              <p:cNvPr id="7678"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79"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681"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687" name="Group 92"/>
            <p:cNvGrpSpPr/>
            <p:nvPr/>
          </p:nvGrpSpPr>
          <p:grpSpPr>
            <a:xfrm>
              <a:off x="579241" y="366407"/>
              <a:ext cx="1124880" cy="1123270"/>
              <a:chOff x="0" y="0"/>
              <a:chExt cx="1124878" cy="1123268"/>
            </a:xfrm>
          </p:grpSpPr>
          <p:sp>
            <p:nvSpPr>
              <p:cNvPr id="7682"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3"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4"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5"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86"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689" name="Title Text"/>
          <p:cNvSpPr txBox="1">
            <a:spLocks noGrp="1"/>
          </p:cNvSpPr>
          <p:nvPr>
            <p:ph type="title"/>
          </p:nvPr>
        </p:nvSpPr>
        <p:spPr>
          <a:xfrm>
            <a:off x="838200" y="609600"/>
            <a:ext cx="7620000" cy="1143000"/>
          </a:xfrm>
          <a:prstGeom prst="rect">
            <a:avLst/>
          </a:prstGeom>
        </p:spPr>
        <p:txBody>
          <a:bodyPr anchor="ctr"/>
          <a:lstStyle>
            <a:lvl1pPr>
              <a:defRPr>
                <a:solidFill>
                  <a:srgbClr val="007572"/>
                </a:solidFill>
                <a:latin typeface="Arial Narrow"/>
                <a:ea typeface="Arial Narrow"/>
                <a:cs typeface="Arial Narrow"/>
                <a:sym typeface="Arial Narrow"/>
              </a:defRPr>
            </a:lvl1pPr>
          </a:lstStyle>
          <a:p>
            <a:r>
              <a:t>Title Text</a:t>
            </a:r>
          </a:p>
        </p:txBody>
      </p:sp>
      <p:sp>
        <p:nvSpPr>
          <p:cNvPr id="76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8074726"/>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47_Blank">
    <p:bg>
      <p:bgPr>
        <a:solidFill>
          <a:srgbClr val="9CDCDA"/>
        </a:solidFill>
        <a:effectLst/>
      </p:bgPr>
    </p:bg>
    <p:spTree>
      <p:nvGrpSpPr>
        <p:cNvPr id="1" name=""/>
        <p:cNvGrpSpPr/>
        <p:nvPr/>
      </p:nvGrpSpPr>
      <p:grpSpPr>
        <a:xfrm>
          <a:off x="0" y="0"/>
          <a:ext cx="0" cy="0"/>
          <a:chOff x="0" y="0"/>
          <a:chExt cx="0" cy="0"/>
        </a:xfrm>
      </p:grpSpPr>
      <p:grpSp>
        <p:nvGrpSpPr>
          <p:cNvPr id="7792" name="Group 2"/>
          <p:cNvGrpSpPr/>
          <p:nvPr/>
        </p:nvGrpSpPr>
        <p:grpSpPr>
          <a:xfrm>
            <a:off x="-341607" y="-213936"/>
            <a:ext cx="9600389" cy="7485696"/>
            <a:chOff x="0" y="0"/>
            <a:chExt cx="9600387" cy="7485695"/>
          </a:xfrm>
        </p:grpSpPr>
        <p:grpSp>
          <p:nvGrpSpPr>
            <p:cNvPr id="7778" name="Group 3"/>
            <p:cNvGrpSpPr/>
            <p:nvPr/>
          </p:nvGrpSpPr>
          <p:grpSpPr>
            <a:xfrm>
              <a:off x="-1" y="0"/>
              <a:ext cx="9600389" cy="7485696"/>
              <a:chOff x="0" y="0"/>
              <a:chExt cx="9600387" cy="7485695"/>
            </a:xfrm>
          </p:grpSpPr>
          <p:sp>
            <p:nvSpPr>
              <p:cNvPr id="7697"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98"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699"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0"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1"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2"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3"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4"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5"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6"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7"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8"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09"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0"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1"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2"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3"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4"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5"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6"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7"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8"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19"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0"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1"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2"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3"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4"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5"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6"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7"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8"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29"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0"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1"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2"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3"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4"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5"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6"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7"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8"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39"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0"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1"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2"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3"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4"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5"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6"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7"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8"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49"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0"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1"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2"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3"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4"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5"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6"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7"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8"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59"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0"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1"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2"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3"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4"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5"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6"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7"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8"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69"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0"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1"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2"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3"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4"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5"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6"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77"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781" name="Group 85"/>
            <p:cNvGrpSpPr/>
            <p:nvPr/>
          </p:nvGrpSpPr>
          <p:grpSpPr>
            <a:xfrm>
              <a:off x="532106" y="687010"/>
              <a:ext cx="8745538" cy="223839"/>
              <a:chOff x="0" y="0"/>
              <a:chExt cx="8745537" cy="223837"/>
            </a:xfrm>
          </p:grpSpPr>
          <p:sp>
            <p:nvSpPr>
              <p:cNvPr id="7779"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0"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784" name="Group 88"/>
            <p:cNvGrpSpPr/>
            <p:nvPr/>
          </p:nvGrpSpPr>
          <p:grpSpPr>
            <a:xfrm>
              <a:off x="424156" y="596523"/>
              <a:ext cx="8745538" cy="223838"/>
              <a:chOff x="0" y="0"/>
              <a:chExt cx="8745537" cy="223837"/>
            </a:xfrm>
          </p:grpSpPr>
          <p:sp>
            <p:nvSpPr>
              <p:cNvPr id="7782"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3"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785"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791" name="Group 92"/>
            <p:cNvGrpSpPr/>
            <p:nvPr/>
          </p:nvGrpSpPr>
          <p:grpSpPr>
            <a:xfrm>
              <a:off x="579241" y="366407"/>
              <a:ext cx="1124880" cy="1123270"/>
              <a:chOff x="0" y="0"/>
              <a:chExt cx="1124878" cy="1123268"/>
            </a:xfrm>
          </p:grpSpPr>
          <p:sp>
            <p:nvSpPr>
              <p:cNvPr id="7786"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7"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8"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89"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790"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79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52738122"/>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41_Content with Caption">
    <p:bg>
      <p:bgPr>
        <a:solidFill>
          <a:srgbClr val="9CDCDA"/>
        </a:solidFill>
        <a:effectLst/>
      </p:bgPr>
    </p:bg>
    <p:spTree>
      <p:nvGrpSpPr>
        <p:cNvPr id="1" name=""/>
        <p:cNvGrpSpPr/>
        <p:nvPr/>
      </p:nvGrpSpPr>
      <p:grpSpPr>
        <a:xfrm>
          <a:off x="0" y="0"/>
          <a:ext cx="0" cy="0"/>
          <a:chOff x="0" y="0"/>
          <a:chExt cx="0" cy="0"/>
        </a:xfrm>
      </p:grpSpPr>
      <p:grpSp>
        <p:nvGrpSpPr>
          <p:cNvPr id="7895" name="Group 2"/>
          <p:cNvGrpSpPr/>
          <p:nvPr/>
        </p:nvGrpSpPr>
        <p:grpSpPr>
          <a:xfrm>
            <a:off x="-341607" y="-213936"/>
            <a:ext cx="9600389" cy="7485696"/>
            <a:chOff x="0" y="0"/>
            <a:chExt cx="9600387" cy="7485695"/>
          </a:xfrm>
        </p:grpSpPr>
        <p:grpSp>
          <p:nvGrpSpPr>
            <p:cNvPr id="7881" name="Group 3"/>
            <p:cNvGrpSpPr/>
            <p:nvPr/>
          </p:nvGrpSpPr>
          <p:grpSpPr>
            <a:xfrm>
              <a:off x="-1" y="0"/>
              <a:ext cx="9600389" cy="7485696"/>
              <a:chOff x="0" y="0"/>
              <a:chExt cx="9600387" cy="7485695"/>
            </a:xfrm>
          </p:grpSpPr>
          <p:sp>
            <p:nvSpPr>
              <p:cNvPr id="7800"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1"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2"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3"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4"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5"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6"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7"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8"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09"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0"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1"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2"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3"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4"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5"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6"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7"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8"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19"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0"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1"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2"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3"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4"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5"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6"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7"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8"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29"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0"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1"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2"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3"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4"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5"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6"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7"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8"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39"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0"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1"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2"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3"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4"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5"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6"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7"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8"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49"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0"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1"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2"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3"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4"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5"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6"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7"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8"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59"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0"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1"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2"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3"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4"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5"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6"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7"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8"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69"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0"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1"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2"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3"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4"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5"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6"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7"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8"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79"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0"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884" name="Group 85"/>
            <p:cNvGrpSpPr/>
            <p:nvPr/>
          </p:nvGrpSpPr>
          <p:grpSpPr>
            <a:xfrm>
              <a:off x="532106" y="687010"/>
              <a:ext cx="8745538" cy="223839"/>
              <a:chOff x="0" y="0"/>
              <a:chExt cx="8745537" cy="223837"/>
            </a:xfrm>
          </p:grpSpPr>
          <p:sp>
            <p:nvSpPr>
              <p:cNvPr id="7882"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3"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887" name="Group 88"/>
            <p:cNvGrpSpPr/>
            <p:nvPr/>
          </p:nvGrpSpPr>
          <p:grpSpPr>
            <a:xfrm>
              <a:off x="424156" y="596523"/>
              <a:ext cx="8745538" cy="223838"/>
              <a:chOff x="0" y="0"/>
              <a:chExt cx="8745537" cy="223837"/>
            </a:xfrm>
          </p:grpSpPr>
          <p:sp>
            <p:nvSpPr>
              <p:cNvPr id="7885"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86"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888"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7894" name="Group 92"/>
            <p:cNvGrpSpPr/>
            <p:nvPr/>
          </p:nvGrpSpPr>
          <p:grpSpPr>
            <a:xfrm>
              <a:off x="579241" y="366407"/>
              <a:ext cx="1124880" cy="1123270"/>
              <a:chOff x="0" y="0"/>
              <a:chExt cx="1124878" cy="1123268"/>
            </a:xfrm>
          </p:grpSpPr>
          <p:sp>
            <p:nvSpPr>
              <p:cNvPr id="7889"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0"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1"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2"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893"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7896" name="Title Text"/>
          <p:cNvSpPr txBox="1">
            <a:spLocks noGrp="1"/>
          </p:cNvSpPr>
          <p:nvPr>
            <p:ph type="title"/>
          </p:nvPr>
        </p:nvSpPr>
        <p:spPr>
          <a:xfrm>
            <a:off x="457200" y="273050"/>
            <a:ext cx="3008314" cy="1162050"/>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789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rgbClr val="333333"/>
                </a:solidFill>
                <a:latin typeface="Arial Narrow"/>
                <a:ea typeface="Arial Narrow"/>
                <a:cs typeface="Arial Narrow"/>
                <a:sym typeface="Arial Narrow"/>
              </a:defRPr>
            </a:lvl1pPr>
            <a:lvl2pPr>
              <a:buChar char="–"/>
              <a:defRPr>
                <a:solidFill>
                  <a:srgbClr val="333333"/>
                </a:solidFill>
                <a:latin typeface="Arial Narrow"/>
                <a:ea typeface="Arial Narrow"/>
                <a:cs typeface="Arial Narrow"/>
                <a:sym typeface="Arial Narrow"/>
              </a:defRPr>
            </a:lvl2pPr>
            <a:lvl3pPr>
              <a:defRPr>
                <a:solidFill>
                  <a:srgbClr val="333333"/>
                </a:solidFill>
                <a:latin typeface="Arial Narrow"/>
                <a:ea typeface="Arial Narrow"/>
                <a:cs typeface="Arial Narrow"/>
                <a:sym typeface="Arial Narrow"/>
              </a:defRPr>
            </a:lvl3pPr>
            <a:lvl4pPr>
              <a:buChar char="–"/>
              <a:defRPr>
                <a:solidFill>
                  <a:srgbClr val="333333"/>
                </a:solidFill>
                <a:latin typeface="Arial Narrow"/>
                <a:ea typeface="Arial Narrow"/>
                <a:cs typeface="Arial Narrow"/>
                <a:sym typeface="Arial Narrow"/>
              </a:defRPr>
            </a:lvl4pPr>
            <a:lvl5pPr>
              <a:buChar char="»"/>
              <a:defRPr>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789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333333"/>
                </a:solidFill>
                <a:latin typeface="Arial Narrow"/>
                <a:ea typeface="Arial Narrow"/>
                <a:cs typeface="Arial Narrow"/>
                <a:sym typeface="Arial Narrow"/>
              </a:defRPr>
            </a:pPr>
            <a:endParaRPr/>
          </a:p>
        </p:txBody>
      </p:sp>
      <p:sp>
        <p:nvSpPr>
          <p:cNvPr id="789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91617"/>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41_Picture with Caption">
    <p:bg>
      <p:bgPr>
        <a:solidFill>
          <a:srgbClr val="9CDCDA"/>
        </a:solidFill>
        <a:effectLst/>
      </p:bgPr>
    </p:bg>
    <p:spTree>
      <p:nvGrpSpPr>
        <p:cNvPr id="1" name=""/>
        <p:cNvGrpSpPr/>
        <p:nvPr/>
      </p:nvGrpSpPr>
      <p:grpSpPr>
        <a:xfrm>
          <a:off x="0" y="0"/>
          <a:ext cx="0" cy="0"/>
          <a:chOff x="0" y="0"/>
          <a:chExt cx="0" cy="0"/>
        </a:xfrm>
      </p:grpSpPr>
      <p:grpSp>
        <p:nvGrpSpPr>
          <p:cNvPr id="8001" name="Group 2"/>
          <p:cNvGrpSpPr/>
          <p:nvPr/>
        </p:nvGrpSpPr>
        <p:grpSpPr>
          <a:xfrm>
            <a:off x="-341607" y="-213936"/>
            <a:ext cx="9600389" cy="7485696"/>
            <a:chOff x="0" y="0"/>
            <a:chExt cx="9600387" cy="7485695"/>
          </a:xfrm>
        </p:grpSpPr>
        <p:grpSp>
          <p:nvGrpSpPr>
            <p:cNvPr id="7987" name="Group 3"/>
            <p:cNvGrpSpPr/>
            <p:nvPr/>
          </p:nvGrpSpPr>
          <p:grpSpPr>
            <a:xfrm>
              <a:off x="-1" y="0"/>
              <a:ext cx="9600389" cy="7485696"/>
              <a:chOff x="0" y="0"/>
              <a:chExt cx="9600387" cy="7485695"/>
            </a:xfrm>
          </p:grpSpPr>
          <p:sp>
            <p:nvSpPr>
              <p:cNvPr id="7906" name="Freeform 4"/>
              <p:cNvSpPr/>
              <p:nvPr/>
            </p:nvSpPr>
            <p:spPr>
              <a:xfrm>
                <a:off x="5618462" y="4943902"/>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7" name="Freeform 5"/>
              <p:cNvSpPr/>
              <p:nvPr/>
            </p:nvSpPr>
            <p:spPr>
              <a:xfrm>
                <a:off x="3961387" y="4323351"/>
                <a:ext cx="1406905"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8" name="Freeform 6"/>
              <p:cNvSpPr/>
              <p:nvPr/>
            </p:nvSpPr>
            <p:spPr>
              <a:xfrm>
                <a:off x="4010461" y="506484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09" name="Freeform 7"/>
              <p:cNvSpPr/>
              <p:nvPr/>
            </p:nvSpPr>
            <p:spPr>
              <a:xfrm>
                <a:off x="4541679" y="59443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0" name="Freeform 8"/>
              <p:cNvSpPr/>
              <p:nvPr/>
            </p:nvSpPr>
            <p:spPr>
              <a:xfrm>
                <a:off x="6733506" y="31176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1" name="Freeform 9"/>
              <p:cNvSpPr/>
              <p:nvPr/>
            </p:nvSpPr>
            <p:spPr>
              <a:xfrm>
                <a:off x="5261274" y="347229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2" name="Freeform 10"/>
              <p:cNvSpPr/>
              <p:nvPr/>
            </p:nvSpPr>
            <p:spPr>
              <a:xfrm rot="3318475">
                <a:off x="3955122" y="330181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3" name="Freeform 11"/>
              <p:cNvSpPr/>
              <p:nvPr/>
            </p:nvSpPr>
            <p:spPr>
              <a:xfrm rot="20976685" flipH="1">
                <a:off x="5096557" y="55824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4" name="Freeform 12"/>
              <p:cNvSpPr/>
              <p:nvPr/>
            </p:nvSpPr>
            <p:spPr>
              <a:xfrm>
                <a:off x="3259445" y="49494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5" name="Freeform 13"/>
              <p:cNvSpPr/>
              <p:nvPr/>
            </p:nvSpPr>
            <p:spPr>
              <a:xfrm rot="16244410" flipH="1">
                <a:off x="6148117" y="61731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6" name="Freeform 14"/>
              <p:cNvSpPr/>
              <p:nvPr/>
            </p:nvSpPr>
            <p:spPr>
              <a:xfrm rot="6018034">
                <a:off x="3545525" y="5952447"/>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7" name="Freeform 15"/>
              <p:cNvSpPr/>
              <p:nvPr/>
            </p:nvSpPr>
            <p:spPr>
              <a:xfrm rot="6284068">
                <a:off x="5762435" y="51454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8" name="Freeform 16"/>
              <p:cNvSpPr/>
              <p:nvPr/>
            </p:nvSpPr>
            <p:spPr>
              <a:xfrm rot="8472242" flipH="1">
                <a:off x="5444459" y="38436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19" name="Freeform 17"/>
              <p:cNvSpPr/>
              <p:nvPr/>
            </p:nvSpPr>
            <p:spPr>
              <a:xfrm rot="563450" flipH="1">
                <a:off x="3255099" y="39549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0" name="Freeform 18"/>
              <p:cNvSpPr/>
              <p:nvPr/>
            </p:nvSpPr>
            <p:spPr>
              <a:xfrm>
                <a:off x="2305349" y="4531152"/>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1" name="Freeform 19"/>
              <p:cNvSpPr/>
              <p:nvPr/>
            </p:nvSpPr>
            <p:spPr>
              <a:xfrm>
                <a:off x="648275" y="4310651"/>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2" name="Freeform 20"/>
              <p:cNvSpPr/>
              <p:nvPr/>
            </p:nvSpPr>
            <p:spPr>
              <a:xfrm>
                <a:off x="621149" y="4994993"/>
                <a:ext cx="963878" cy="872455"/>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3" name="Freeform 21"/>
              <p:cNvSpPr/>
              <p:nvPr/>
            </p:nvSpPr>
            <p:spPr>
              <a:xfrm rot="19469908">
                <a:off x="1582520" y="6226164"/>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4" name="Freeform 22"/>
              <p:cNvSpPr/>
              <p:nvPr/>
            </p:nvSpPr>
            <p:spPr>
              <a:xfrm>
                <a:off x="3306093" y="331450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5" name="Freeform 23"/>
              <p:cNvSpPr/>
              <p:nvPr/>
            </p:nvSpPr>
            <p:spPr>
              <a:xfrm>
                <a:off x="1948162" y="345959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6" name="Freeform 24"/>
              <p:cNvSpPr/>
              <p:nvPr/>
            </p:nvSpPr>
            <p:spPr>
              <a:xfrm rot="3318475">
                <a:off x="261010" y="347961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7" name="Freeform 25"/>
              <p:cNvSpPr/>
              <p:nvPr/>
            </p:nvSpPr>
            <p:spPr>
              <a:xfrm rot="20976685" flipH="1">
                <a:off x="1783444" y="5569789"/>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8" name="Freeform 26"/>
              <p:cNvSpPr/>
              <p:nvPr/>
            </p:nvSpPr>
            <p:spPr>
              <a:xfrm>
                <a:off x="346382" y="487959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29" name="Freeform 27"/>
              <p:cNvSpPr/>
              <p:nvPr/>
            </p:nvSpPr>
            <p:spPr>
              <a:xfrm rot="16244410" flipH="1">
                <a:off x="2815954" y="61350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0" name="Freeform 28"/>
              <p:cNvSpPr/>
              <p:nvPr/>
            </p:nvSpPr>
            <p:spPr>
              <a:xfrm rot="5508135">
                <a:off x="390431" y="5862528"/>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1" name="Freeform 29"/>
              <p:cNvSpPr/>
              <p:nvPr/>
            </p:nvSpPr>
            <p:spPr>
              <a:xfrm rot="6284068">
                <a:off x="2220722" y="488508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2" name="Freeform 30"/>
              <p:cNvSpPr/>
              <p:nvPr/>
            </p:nvSpPr>
            <p:spPr>
              <a:xfrm rot="8472242" flipH="1">
                <a:off x="1883697" y="348802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3" name="Freeform 31"/>
              <p:cNvSpPr/>
              <p:nvPr/>
            </p:nvSpPr>
            <p:spPr>
              <a:xfrm rot="563450" flipH="1">
                <a:off x="1199287" y="373267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4" name="Freeform 32"/>
              <p:cNvSpPr/>
              <p:nvPr/>
            </p:nvSpPr>
            <p:spPr>
              <a:xfrm>
                <a:off x="2278362" y="1578403"/>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5" name="Freeform 33"/>
              <p:cNvSpPr/>
              <p:nvPr/>
            </p:nvSpPr>
            <p:spPr>
              <a:xfrm>
                <a:off x="621287" y="957851"/>
                <a:ext cx="1406905"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6" name="Freeform 34"/>
              <p:cNvSpPr/>
              <p:nvPr/>
            </p:nvSpPr>
            <p:spPr>
              <a:xfrm>
                <a:off x="346511" y="2004143"/>
                <a:ext cx="963878"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7" name="Freeform 35"/>
              <p:cNvSpPr/>
              <p:nvPr/>
            </p:nvSpPr>
            <p:spPr>
              <a:xfrm>
                <a:off x="1544479"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8" name="Freeform 36"/>
              <p:cNvSpPr/>
              <p:nvPr/>
            </p:nvSpPr>
            <p:spPr>
              <a:xfrm>
                <a:off x="3279106" y="209357"/>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39" name="Freeform 37"/>
              <p:cNvSpPr/>
              <p:nvPr/>
            </p:nvSpPr>
            <p:spPr>
              <a:xfrm>
                <a:off x="1921174" y="35444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0" name="Freeform 38"/>
              <p:cNvSpPr/>
              <p:nvPr/>
            </p:nvSpPr>
            <p:spPr>
              <a:xfrm rot="3318475">
                <a:off x="672172" y="14586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1" name="Freeform 39"/>
              <p:cNvSpPr/>
              <p:nvPr/>
            </p:nvSpPr>
            <p:spPr>
              <a:xfrm rot="20976685" flipH="1">
                <a:off x="1756457"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2" name="Freeform 40"/>
              <p:cNvSpPr/>
              <p:nvPr/>
            </p:nvSpPr>
            <p:spPr>
              <a:xfrm>
                <a:off x="662295" y="1698248"/>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3" name="Freeform 41"/>
              <p:cNvSpPr/>
              <p:nvPr/>
            </p:nvSpPr>
            <p:spPr>
              <a:xfrm rot="16244410" flipH="1">
                <a:off x="2769917" y="2540920"/>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4" name="Freeform 42"/>
              <p:cNvSpPr/>
              <p:nvPr/>
            </p:nvSpPr>
            <p:spPr>
              <a:xfrm rot="2428453">
                <a:off x="193818" y="2918293"/>
                <a:ext cx="1143199"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5" name="Freeform 43"/>
              <p:cNvSpPr/>
              <p:nvPr/>
            </p:nvSpPr>
            <p:spPr>
              <a:xfrm rot="6284068">
                <a:off x="2422335"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6" name="Freeform 44"/>
              <p:cNvSpPr/>
              <p:nvPr/>
            </p:nvSpPr>
            <p:spPr>
              <a:xfrm rot="8472242" flipH="1">
                <a:off x="1856709"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7" name="Freeform 45"/>
              <p:cNvSpPr/>
              <p:nvPr/>
            </p:nvSpPr>
            <p:spPr>
              <a:xfrm rot="563450" flipH="1">
                <a:off x="372199" y="589429"/>
                <a:ext cx="719774"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8" name="Freeform 46"/>
              <p:cNvSpPr/>
              <p:nvPr/>
            </p:nvSpPr>
            <p:spPr>
              <a:xfrm>
                <a:off x="5604174" y="1578403"/>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49" name="Freeform 47"/>
              <p:cNvSpPr/>
              <p:nvPr/>
            </p:nvSpPr>
            <p:spPr>
              <a:xfrm>
                <a:off x="3947100" y="957851"/>
                <a:ext cx="1406904" cy="1072028"/>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0" name="Freeform 48"/>
              <p:cNvSpPr/>
              <p:nvPr/>
            </p:nvSpPr>
            <p:spPr>
              <a:xfrm>
                <a:off x="3672323" y="2004143"/>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1" name="Freeform 49"/>
              <p:cNvSpPr/>
              <p:nvPr/>
            </p:nvSpPr>
            <p:spPr>
              <a:xfrm>
                <a:off x="4870292" y="288367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2" name="Freeform 50"/>
              <p:cNvSpPr/>
              <p:nvPr/>
            </p:nvSpPr>
            <p:spPr>
              <a:xfrm>
                <a:off x="6604918" y="209357"/>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3" name="Freeform 51"/>
              <p:cNvSpPr/>
              <p:nvPr/>
            </p:nvSpPr>
            <p:spPr>
              <a:xfrm>
                <a:off x="5246987" y="3544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4" name="Freeform 52"/>
              <p:cNvSpPr/>
              <p:nvPr/>
            </p:nvSpPr>
            <p:spPr>
              <a:xfrm rot="3318475">
                <a:off x="3559835" y="374468"/>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5" name="Freeform 53"/>
              <p:cNvSpPr/>
              <p:nvPr/>
            </p:nvSpPr>
            <p:spPr>
              <a:xfrm rot="20976685" flipH="1">
                <a:off x="5082270" y="2216989"/>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6" name="Freeform 54"/>
              <p:cNvSpPr/>
              <p:nvPr/>
            </p:nvSpPr>
            <p:spPr>
              <a:xfrm>
                <a:off x="3397557" y="1888748"/>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7" name="Freeform 55"/>
              <p:cNvSpPr/>
              <p:nvPr/>
            </p:nvSpPr>
            <p:spPr>
              <a:xfrm rot="16244410" flipH="1">
                <a:off x="6095729" y="2540920"/>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8" name="Freeform 56"/>
              <p:cNvSpPr/>
              <p:nvPr/>
            </p:nvSpPr>
            <p:spPr>
              <a:xfrm rot="2428453">
                <a:off x="3519630" y="2918293"/>
                <a:ext cx="1143200" cy="1018642"/>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59" name="Freeform 57"/>
              <p:cNvSpPr/>
              <p:nvPr/>
            </p:nvSpPr>
            <p:spPr>
              <a:xfrm rot="6284068">
                <a:off x="5748147" y="177993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0" name="Freeform 58"/>
              <p:cNvSpPr/>
              <p:nvPr/>
            </p:nvSpPr>
            <p:spPr>
              <a:xfrm rot="8472242" flipH="1">
                <a:off x="5182522" y="382876"/>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1" name="Freeform 59"/>
              <p:cNvSpPr/>
              <p:nvPr/>
            </p:nvSpPr>
            <p:spPr>
              <a:xfrm rot="563450" flipH="1">
                <a:off x="3336061" y="589429"/>
                <a:ext cx="719775" cy="972424"/>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2" name="Freeform 60"/>
              <p:cNvSpPr/>
              <p:nvPr/>
            </p:nvSpPr>
            <p:spPr>
              <a:xfrm flipH="1">
                <a:off x="8466529" y="1573640"/>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3" name="Freeform 61"/>
              <p:cNvSpPr/>
              <p:nvPr/>
            </p:nvSpPr>
            <p:spPr>
              <a:xfrm>
                <a:off x="7274500" y="9721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4" name="Freeform 62"/>
              <p:cNvSpPr/>
              <p:nvPr/>
            </p:nvSpPr>
            <p:spPr>
              <a:xfrm>
                <a:off x="6999723" y="20184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5" name="Freeform 63"/>
              <p:cNvSpPr/>
              <p:nvPr/>
            </p:nvSpPr>
            <p:spPr>
              <a:xfrm>
                <a:off x="8483442" y="2802715"/>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6" name="Freeform 64"/>
              <p:cNvSpPr/>
              <p:nvPr/>
            </p:nvSpPr>
            <p:spPr>
              <a:xfrm>
                <a:off x="8021937" y="235378"/>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7" name="Freeform 65"/>
              <p:cNvSpPr/>
              <p:nvPr/>
            </p:nvSpPr>
            <p:spPr>
              <a:xfrm rot="3318475">
                <a:off x="6944385" y="2188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8" name="Freeform 66"/>
              <p:cNvSpPr/>
              <p:nvPr/>
            </p:nvSpPr>
            <p:spPr>
              <a:xfrm rot="20976685" flipH="1">
                <a:off x="8409669" y="223127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69" name="Freeform 67"/>
              <p:cNvSpPr/>
              <p:nvPr/>
            </p:nvSpPr>
            <p:spPr>
              <a:xfrm>
                <a:off x="7239307" y="169348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0" name="Freeform 68"/>
              <p:cNvSpPr/>
              <p:nvPr/>
            </p:nvSpPr>
            <p:spPr>
              <a:xfrm rot="16244410" flipH="1">
                <a:off x="8619854" y="5317458"/>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1" name="Freeform 69"/>
              <p:cNvSpPr/>
              <p:nvPr/>
            </p:nvSpPr>
            <p:spPr>
              <a:xfrm rot="2428453">
                <a:off x="7056580" y="2799230"/>
                <a:ext cx="1143200"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2" name="Freeform 70"/>
              <p:cNvSpPr/>
              <p:nvPr/>
            </p:nvSpPr>
            <p:spPr>
              <a:xfrm rot="6284068">
                <a:off x="8142097" y="15100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3" name="Freeform 71"/>
              <p:cNvSpPr/>
              <p:nvPr/>
            </p:nvSpPr>
            <p:spPr>
              <a:xfrm rot="10211466" flipH="1">
                <a:off x="8527092" y="26402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4" name="Freeform 72"/>
              <p:cNvSpPr/>
              <p:nvPr/>
            </p:nvSpPr>
            <p:spPr>
              <a:xfrm rot="563450" flipH="1">
                <a:off x="6472961" y="946616"/>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5" name="Freeform 73"/>
              <p:cNvSpPr/>
              <p:nvPr/>
            </p:nvSpPr>
            <p:spPr>
              <a:xfrm rot="6521641">
                <a:off x="8535032" y="4935150"/>
                <a:ext cx="1012722"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6" name="Freeform 74"/>
              <p:cNvSpPr/>
              <p:nvPr/>
            </p:nvSpPr>
            <p:spPr>
              <a:xfrm>
                <a:off x="7274500" y="4324939"/>
                <a:ext cx="1406904" cy="1072027"/>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7" name="Freeform 75"/>
              <p:cNvSpPr/>
              <p:nvPr/>
            </p:nvSpPr>
            <p:spPr>
              <a:xfrm>
                <a:off x="6999723" y="5371230"/>
                <a:ext cx="963879" cy="872456"/>
              </a:xfrm>
              <a:custGeom>
                <a:avLst/>
                <a:gdLst/>
                <a:ahLst/>
                <a:cxnLst>
                  <a:cxn ang="0">
                    <a:pos x="wd2" y="hd2"/>
                  </a:cxn>
                  <a:cxn ang="5400000">
                    <a:pos x="wd2" y="hd2"/>
                  </a:cxn>
                  <a:cxn ang="10800000">
                    <a:pos x="wd2" y="hd2"/>
                  </a:cxn>
                  <a:cxn ang="16200000">
                    <a:pos x="wd2" y="hd2"/>
                  </a:cxn>
                </a:cxnLst>
                <a:rect l="0" t="0" r="r" b="b"/>
                <a:pathLst>
                  <a:path w="20177" h="18319" extrusionOk="0">
                    <a:moveTo>
                      <a:pt x="14851" y="2944"/>
                    </a:moveTo>
                    <a:cubicBezTo>
                      <a:pt x="18540" y="8277"/>
                      <a:pt x="19370" y="11544"/>
                      <a:pt x="19935" y="14244"/>
                    </a:cubicBezTo>
                    <a:cubicBezTo>
                      <a:pt x="20899" y="18244"/>
                      <a:pt x="18805" y="19144"/>
                      <a:pt x="16645" y="15644"/>
                    </a:cubicBezTo>
                    <a:cubicBezTo>
                      <a:pt x="10265" y="2444"/>
                      <a:pt x="4981" y="13044"/>
                      <a:pt x="2788" y="16444"/>
                    </a:cubicBezTo>
                    <a:cubicBezTo>
                      <a:pt x="994" y="20744"/>
                      <a:pt x="-701" y="16644"/>
                      <a:pt x="296" y="14144"/>
                    </a:cubicBezTo>
                    <a:cubicBezTo>
                      <a:pt x="595" y="11844"/>
                      <a:pt x="3685" y="5144"/>
                      <a:pt x="6975" y="1944"/>
                    </a:cubicBezTo>
                    <a:cubicBezTo>
                      <a:pt x="9966" y="-856"/>
                      <a:pt x="12791" y="-723"/>
                      <a:pt x="14851" y="2944"/>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8" name="Freeform 76"/>
              <p:cNvSpPr/>
              <p:nvPr/>
            </p:nvSpPr>
            <p:spPr>
              <a:xfrm rot="5844778">
                <a:off x="8373061" y="6012107"/>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CFFFF"/>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79" name="Freeform 77"/>
              <p:cNvSpPr/>
              <p:nvPr/>
            </p:nvSpPr>
            <p:spPr>
              <a:xfrm>
                <a:off x="8060037" y="3435777"/>
                <a:ext cx="1012721" cy="837587"/>
              </a:xfrm>
              <a:custGeom>
                <a:avLst/>
                <a:gdLst/>
                <a:ahLst/>
                <a:cxnLst>
                  <a:cxn ang="0">
                    <a:pos x="wd2" y="hd2"/>
                  </a:cxn>
                  <a:cxn ang="5400000">
                    <a:pos x="wd2" y="hd2"/>
                  </a:cxn>
                  <a:cxn ang="10800000">
                    <a:pos x="wd2" y="hd2"/>
                  </a:cxn>
                  <a:cxn ang="16200000">
                    <a:pos x="wd2" y="hd2"/>
                  </a:cxn>
                </a:cxnLst>
                <a:rect l="0" t="0" r="r" b="b"/>
                <a:pathLst>
                  <a:path w="20057" h="18713" extrusionOk="0">
                    <a:moveTo>
                      <a:pt x="4276" y="1365"/>
                    </a:moveTo>
                    <a:cubicBezTo>
                      <a:pt x="9369" y="-231"/>
                      <a:pt x="14588" y="-54"/>
                      <a:pt x="16915" y="88"/>
                    </a:cubicBezTo>
                    <a:cubicBezTo>
                      <a:pt x="20310" y="195"/>
                      <a:pt x="21348" y="2429"/>
                      <a:pt x="18047" y="3280"/>
                    </a:cubicBezTo>
                    <a:cubicBezTo>
                      <a:pt x="2295" y="4876"/>
                      <a:pt x="4841" y="14772"/>
                      <a:pt x="3615" y="16155"/>
                    </a:cubicBezTo>
                    <a:cubicBezTo>
                      <a:pt x="3615" y="21369"/>
                      <a:pt x="974" y="17326"/>
                      <a:pt x="597" y="15304"/>
                    </a:cubicBezTo>
                    <a:cubicBezTo>
                      <a:pt x="314" y="13708"/>
                      <a:pt x="-252" y="10090"/>
                      <a:pt x="125" y="7217"/>
                    </a:cubicBezTo>
                    <a:cubicBezTo>
                      <a:pt x="220" y="4770"/>
                      <a:pt x="880" y="2110"/>
                      <a:pt x="4276" y="1365"/>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0" name="Freeform 78"/>
              <p:cNvSpPr/>
              <p:nvPr/>
            </p:nvSpPr>
            <p:spPr>
              <a:xfrm rot="3318475">
                <a:off x="6887235" y="3495493"/>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1" name="Freeform 79"/>
              <p:cNvSpPr/>
              <p:nvPr/>
            </p:nvSpPr>
            <p:spPr>
              <a:xfrm rot="20976685" flipH="1">
                <a:off x="8219169" y="6061914"/>
                <a:ext cx="719775"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2" name="Freeform 80"/>
              <p:cNvSpPr/>
              <p:nvPr/>
            </p:nvSpPr>
            <p:spPr>
              <a:xfrm>
                <a:off x="6724957" y="5255835"/>
                <a:ext cx="1233096"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noFill/>
              <a:ln w="12700" cap="flat">
                <a:solidFill>
                  <a:srgbClr val="C0C0C0"/>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3" name="Freeform 81"/>
              <p:cNvSpPr/>
              <p:nvPr/>
            </p:nvSpPr>
            <p:spPr>
              <a:xfrm rot="6820032">
                <a:off x="7020644" y="6053218"/>
                <a:ext cx="1143199" cy="1018643"/>
              </a:xfrm>
              <a:custGeom>
                <a:avLst/>
                <a:gdLst/>
                <a:ahLst/>
                <a:cxnLst>
                  <a:cxn ang="0">
                    <a:pos x="wd2" y="hd2"/>
                  </a:cxn>
                  <a:cxn ang="5400000">
                    <a:pos x="wd2" y="hd2"/>
                  </a:cxn>
                  <a:cxn ang="10800000">
                    <a:pos x="wd2" y="hd2"/>
                  </a:cxn>
                  <a:cxn ang="16200000">
                    <a:pos x="wd2" y="hd2"/>
                  </a:cxn>
                </a:cxnLst>
                <a:rect l="0" t="0" r="r" b="b"/>
                <a:pathLst>
                  <a:path w="19395" h="19632" extrusionOk="0">
                    <a:moveTo>
                      <a:pt x="14527" y="2628"/>
                    </a:moveTo>
                    <a:cubicBezTo>
                      <a:pt x="16956" y="7279"/>
                      <a:pt x="18882" y="13704"/>
                      <a:pt x="19254" y="16059"/>
                    </a:cubicBezTo>
                    <a:cubicBezTo>
                      <a:pt x="19889" y="19547"/>
                      <a:pt x="18248" y="21030"/>
                      <a:pt x="16825" y="17978"/>
                    </a:cubicBezTo>
                    <a:cubicBezTo>
                      <a:pt x="9735" y="2017"/>
                      <a:pt x="6255" y="6814"/>
                      <a:pt x="2710" y="7250"/>
                    </a:cubicBezTo>
                    <a:cubicBezTo>
                      <a:pt x="-1711" y="8878"/>
                      <a:pt x="237" y="5448"/>
                      <a:pt x="1856" y="4459"/>
                    </a:cubicBezTo>
                    <a:cubicBezTo>
                      <a:pt x="3147" y="3645"/>
                      <a:pt x="6299" y="971"/>
                      <a:pt x="8815" y="447"/>
                    </a:cubicBezTo>
                    <a:cubicBezTo>
                      <a:pt x="10894" y="-221"/>
                      <a:pt x="13170" y="-570"/>
                      <a:pt x="14527" y="2628"/>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4" name="Freeform 82"/>
              <p:cNvSpPr/>
              <p:nvPr/>
            </p:nvSpPr>
            <p:spPr>
              <a:xfrm rot="6284068">
                <a:off x="7646797" y="4367562"/>
                <a:ext cx="926942"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5" name="Freeform 83"/>
              <p:cNvSpPr/>
              <p:nvPr/>
            </p:nvSpPr>
            <p:spPr>
              <a:xfrm rot="5149041" flipH="1">
                <a:off x="8487826" y="3614338"/>
                <a:ext cx="926943" cy="1091872"/>
              </a:xfrm>
              <a:custGeom>
                <a:avLst/>
                <a:gdLst/>
                <a:ahLst/>
                <a:cxnLst>
                  <a:cxn ang="0">
                    <a:pos x="wd2" y="hd2"/>
                  </a:cxn>
                  <a:cxn ang="5400000">
                    <a:pos x="wd2" y="hd2"/>
                  </a:cxn>
                  <a:cxn ang="10800000">
                    <a:pos x="wd2" y="hd2"/>
                  </a:cxn>
                  <a:cxn ang="16200000">
                    <a:pos x="wd2" y="hd2"/>
                  </a:cxn>
                </a:cxnLst>
                <a:rect l="0" t="0" r="r" b="b"/>
                <a:pathLst>
                  <a:path w="19707" h="18640" extrusionOk="0">
                    <a:moveTo>
                      <a:pt x="19078" y="3991"/>
                    </a:moveTo>
                    <a:cubicBezTo>
                      <a:pt x="20428" y="8409"/>
                      <a:pt x="19213" y="13964"/>
                      <a:pt x="19010" y="15970"/>
                    </a:cubicBezTo>
                    <a:cubicBezTo>
                      <a:pt x="18808" y="18897"/>
                      <a:pt x="16648" y="19737"/>
                      <a:pt x="15939" y="16864"/>
                    </a:cubicBezTo>
                    <a:cubicBezTo>
                      <a:pt x="15534" y="5617"/>
                      <a:pt x="7434" y="7894"/>
                      <a:pt x="3789" y="7731"/>
                    </a:cubicBezTo>
                    <a:cubicBezTo>
                      <a:pt x="-1172" y="7623"/>
                      <a:pt x="-564" y="6105"/>
                      <a:pt x="1663" y="4885"/>
                    </a:cubicBezTo>
                    <a:cubicBezTo>
                      <a:pt x="3789" y="3666"/>
                      <a:pt x="10269" y="1064"/>
                      <a:pt x="13104" y="739"/>
                    </a:cubicBezTo>
                    <a:cubicBezTo>
                      <a:pt x="14927" y="332"/>
                      <a:pt x="18572" y="-1863"/>
                      <a:pt x="19078" y="3991"/>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6" name="Freeform 84"/>
              <p:cNvSpPr/>
              <p:nvPr/>
            </p:nvSpPr>
            <p:spPr>
              <a:xfrm rot="563450" flipH="1">
                <a:off x="6720612" y="4051766"/>
                <a:ext cx="719774" cy="972425"/>
              </a:xfrm>
              <a:custGeom>
                <a:avLst/>
                <a:gdLst/>
                <a:ahLst/>
                <a:cxnLst>
                  <a:cxn ang="0">
                    <a:pos x="wd2" y="hd2"/>
                  </a:cxn>
                  <a:cxn ang="5400000">
                    <a:pos x="wd2" y="hd2"/>
                  </a:cxn>
                  <a:cxn ang="10800000">
                    <a:pos x="wd2" y="hd2"/>
                  </a:cxn>
                  <a:cxn ang="16200000">
                    <a:pos x="wd2" y="hd2"/>
                  </a:cxn>
                </a:cxnLst>
                <a:rect l="0" t="0" r="r" b="b"/>
                <a:pathLst>
                  <a:path w="18306" h="20513" extrusionOk="0">
                    <a:moveTo>
                      <a:pt x="16861" y="13626"/>
                    </a:moveTo>
                    <a:cubicBezTo>
                      <a:pt x="12137" y="17745"/>
                      <a:pt x="6202" y="18950"/>
                      <a:pt x="4022" y="19955"/>
                    </a:cubicBezTo>
                    <a:cubicBezTo>
                      <a:pt x="630" y="21060"/>
                      <a:pt x="-1792" y="20558"/>
                      <a:pt x="1721" y="18147"/>
                    </a:cubicBezTo>
                    <a:cubicBezTo>
                      <a:pt x="8746" y="14128"/>
                      <a:pt x="13469" y="12420"/>
                      <a:pt x="4749" y="3378"/>
                    </a:cubicBezTo>
                    <a:cubicBezTo>
                      <a:pt x="1196" y="-540"/>
                      <a:pt x="4910" y="-507"/>
                      <a:pt x="6687" y="766"/>
                    </a:cubicBezTo>
                    <a:cubicBezTo>
                      <a:pt x="8100" y="1804"/>
                      <a:pt x="14398" y="5187"/>
                      <a:pt x="16013" y="7598"/>
                    </a:cubicBezTo>
                    <a:cubicBezTo>
                      <a:pt x="17587" y="9507"/>
                      <a:pt x="19808" y="10880"/>
                      <a:pt x="16861" y="13626"/>
                    </a:cubicBezTo>
                    <a:close/>
                  </a:path>
                </a:pathLst>
              </a:custGeom>
              <a:noFill/>
              <a:ln w="12700" cap="flat">
                <a:solidFill>
                  <a:srgbClr val="99FFCC"/>
                </a:solidFill>
                <a:prstDash val="solid"/>
                <a:round/>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990" name="Group 85"/>
            <p:cNvGrpSpPr/>
            <p:nvPr/>
          </p:nvGrpSpPr>
          <p:grpSpPr>
            <a:xfrm>
              <a:off x="532106" y="687010"/>
              <a:ext cx="8745538" cy="223839"/>
              <a:chOff x="0" y="0"/>
              <a:chExt cx="8745537" cy="223837"/>
            </a:xfrm>
          </p:grpSpPr>
          <p:sp>
            <p:nvSpPr>
              <p:cNvPr id="7988" name="AutoShape 86"/>
              <p:cNvSpPr/>
              <p:nvPr/>
            </p:nvSpPr>
            <p:spPr>
              <a:xfrm>
                <a:off x="0" y="0"/>
                <a:ext cx="8745538" cy="223838"/>
              </a:xfrm>
              <a:prstGeom prst="roundRect">
                <a:avLst>
                  <a:gd name="adj" fmla="val 50000"/>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89" name="Rectangle 87"/>
              <p:cNvSpPr/>
              <p:nvPr/>
            </p:nvSpPr>
            <p:spPr>
              <a:xfrm>
                <a:off x="41182" y="63793"/>
                <a:ext cx="8649995" cy="55960"/>
              </a:xfrm>
              <a:prstGeom prst="rect">
                <a:avLst/>
              </a:pr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nvGrpSpPr>
            <p:cNvPr id="7993" name="Group 88"/>
            <p:cNvGrpSpPr/>
            <p:nvPr/>
          </p:nvGrpSpPr>
          <p:grpSpPr>
            <a:xfrm>
              <a:off x="424156" y="596523"/>
              <a:ext cx="8745538" cy="223838"/>
              <a:chOff x="0" y="0"/>
              <a:chExt cx="8745537" cy="223837"/>
            </a:xfrm>
          </p:grpSpPr>
          <p:sp>
            <p:nvSpPr>
              <p:cNvPr id="7991" name="AutoShape 89"/>
              <p:cNvSpPr/>
              <p:nvPr/>
            </p:nvSpPr>
            <p:spPr>
              <a:xfrm>
                <a:off x="0" y="0"/>
                <a:ext cx="8745538" cy="223838"/>
              </a:xfrm>
              <a:prstGeom prst="roundRect">
                <a:avLst>
                  <a:gd name="adj" fmla="val 50000"/>
                </a:avLst>
              </a:prstGeom>
              <a:gradFill flip="none" rotWithShape="1">
                <a:gsLst>
                  <a:gs pos="0">
                    <a:srgbClr val="525252"/>
                  </a:gs>
                  <a:gs pos="50000">
                    <a:srgbClr val="B2B2B2"/>
                  </a:gs>
                  <a:gs pos="100000">
                    <a:srgbClr val="52525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2" name="Rectangle 90"/>
              <p:cNvSpPr/>
              <p:nvPr/>
            </p:nvSpPr>
            <p:spPr>
              <a:xfrm>
                <a:off x="41182" y="63793"/>
                <a:ext cx="8649995" cy="55960"/>
              </a:xfrm>
              <a:prstGeom prst="rect">
                <a:avLst/>
              </a:prstGeom>
              <a:gradFill flip="none" rotWithShape="1">
                <a:gsLst>
                  <a:gs pos="0">
                    <a:srgbClr val="B2B2B2"/>
                  </a:gs>
                  <a:gs pos="50000">
                    <a:srgbClr val="EAEAEA"/>
                  </a:gs>
                  <a:gs pos="100000">
                    <a:srgbClr val="B2B2B2"/>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sp>
          <p:nvSpPr>
            <p:cNvPr id="7994" name="Freeform 91"/>
            <p:cNvSpPr/>
            <p:nvPr/>
          </p:nvSpPr>
          <p:spPr>
            <a:xfrm>
              <a:off x="519420" y="690185"/>
              <a:ext cx="1233095" cy="1214460"/>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808080">
                <a:alpha val="50000"/>
              </a:srgbClr>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nvGrpSpPr>
            <p:cNvPr id="8000" name="Group 92"/>
            <p:cNvGrpSpPr/>
            <p:nvPr/>
          </p:nvGrpSpPr>
          <p:grpSpPr>
            <a:xfrm>
              <a:off x="579241" y="366407"/>
              <a:ext cx="1124880" cy="1123270"/>
              <a:chOff x="0" y="0"/>
              <a:chExt cx="1124878" cy="1123268"/>
            </a:xfrm>
          </p:grpSpPr>
          <p:sp>
            <p:nvSpPr>
              <p:cNvPr id="7995" name="Freeform 93"/>
              <p:cNvSpPr/>
              <p:nvPr/>
            </p:nvSpPr>
            <p:spPr>
              <a:xfrm>
                <a:off x="0" y="14215"/>
                <a:ext cx="1124879" cy="1109054"/>
              </a:xfrm>
              <a:custGeom>
                <a:avLst/>
                <a:gdLst/>
                <a:ahLst/>
                <a:cxnLst>
                  <a:cxn ang="0">
                    <a:pos x="wd2" y="hd2"/>
                  </a:cxn>
                  <a:cxn ang="5400000">
                    <a:pos x="wd2" y="hd2"/>
                  </a:cxn>
                  <a:cxn ang="10800000">
                    <a:pos x="wd2" y="hd2"/>
                  </a:cxn>
                  <a:cxn ang="16200000">
                    <a:pos x="wd2" y="hd2"/>
                  </a:cxn>
                </a:cxnLst>
                <a:rect l="0" t="0" r="r" b="b"/>
                <a:pathLst>
                  <a:path w="19374" h="20785" extrusionOk="0">
                    <a:moveTo>
                      <a:pt x="50" y="4891"/>
                    </a:moveTo>
                    <a:cubicBezTo>
                      <a:pt x="848" y="11221"/>
                      <a:pt x="4764" y="17280"/>
                      <a:pt x="6710" y="19562"/>
                    </a:cubicBezTo>
                    <a:cubicBezTo>
                      <a:pt x="8580" y="21600"/>
                      <a:pt x="10152" y="20948"/>
                      <a:pt x="9104" y="18666"/>
                    </a:cubicBezTo>
                    <a:cubicBezTo>
                      <a:pt x="6710" y="10270"/>
                      <a:pt x="4540" y="4972"/>
                      <a:pt x="15764" y="6765"/>
                    </a:cubicBezTo>
                    <a:cubicBezTo>
                      <a:pt x="21226" y="7499"/>
                      <a:pt x="19355" y="4755"/>
                      <a:pt x="17485" y="3749"/>
                    </a:cubicBezTo>
                    <a:cubicBezTo>
                      <a:pt x="13968" y="1712"/>
                      <a:pt x="7533" y="163"/>
                      <a:pt x="4165" y="0"/>
                    </a:cubicBezTo>
                    <a:cubicBezTo>
                      <a:pt x="1996" y="0"/>
                      <a:pt x="-374" y="869"/>
                      <a:pt x="50" y="4891"/>
                    </a:cubicBezTo>
                    <a:close/>
                  </a:path>
                </a:pathLst>
              </a:custGeom>
              <a:solidFill>
                <a:srgbClr val="F5CDDF"/>
              </a:soli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6" name="Freeform 94"/>
              <p:cNvSpPr/>
              <p:nvPr/>
            </p:nvSpPr>
            <p:spPr>
              <a:xfrm>
                <a:off x="252" y="21907"/>
                <a:ext cx="281446" cy="830047"/>
              </a:xfrm>
              <a:custGeom>
                <a:avLst/>
                <a:gdLst/>
                <a:ahLst/>
                <a:cxnLst>
                  <a:cxn ang="0">
                    <a:pos x="wd2" y="hd2"/>
                  </a:cxn>
                  <a:cxn ang="5400000">
                    <a:pos x="wd2" y="hd2"/>
                  </a:cxn>
                  <a:cxn ang="10800000">
                    <a:pos x="wd2" y="hd2"/>
                  </a:cxn>
                  <a:cxn ang="16200000">
                    <a:pos x="wd2" y="hd2"/>
                  </a:cxn>
                </a:cxnLst>
                <a:rect l="0" t="0" r="r" b="b"/>
                <a:pathLst>
                  <a:path w="21157" h="21189" extrusionOk="0">
                    <a:moveTo>
                      <a:pt x="6939" y="452"/>
                    </a:moveTo>
                    <a:cubicBezTo>
                      <a:pt x="1927" y="1384"/>
                      <a:pt x="-221" y="3330"/>
                      <a:pt x="18" y="6166"/>
                    </a:cubicBezTo>
                    <a:cubicBezTo>
                      <a:pt x="137" y="8557"/>
                      <a:pt x="4433" y="12367"/>
                      <a:pt x="7297" y="14798"/>
                    </a:cubicBezTo>
                    <a:cubicBezTo>
                      <a:pt x="10161" y="17230"/>
                      <a:pt x="15412" y="19904"/>
                      <a:pt x="17202" y="20715"/>
                    </a:cubicBezTo>
                    <a:cubicBezTo>
                      <a:pt x="19112" y="21566"/>
                      <a:pt x="19828" y="21282"/>
                      <a:pt x="18396" y="19783"/>
                    </a:cubicBezTo>
                    <a:cubicBezTo>
                      <a:pt x="16964" y="18324"/>
                      <a:pt x="10519" y="14150"/>
                      <a:pt x="8610" y="11880"/>
                    </a:cubicBezTo>
                    <a:cubicBezTo>
                      <a:pt x="6820" y="9652"/>
                      <a:pt x="6820" y="7909"/>
                      <a:pt x="7297" y="6247"/>
                    </a:cubicBezTo>
                    <a:cubicBezTo>
                      <a:pt x="7775" y="4626"/>
                      <a:pt x="10042" y="2965"/>
                      <a:pt x="11474" y="2114"/>
                    </a:cubicBezTo>
                    <a:cubicBezTo>
                      <a:pt x="12906" y="1303"/>
                      <a:pt x="14219" y="1546"/>
                      <a:pt x="15889" y="1263"/>
                    </a:cubicBezTo>
                    <a:cubicBezTo>
                      <a:pt x="17441" y="1020"/>
                      <a:pt x="20902" y="817"/>
                      <a:pt x="21140" y="614"/>
                    </a:cubicBezTo>
                    <a:cubicBezTo>
                      <a:pt x="21379" y="412"/>
                      <a:pt x="18992" y="128"/>
                      <a:pt x="17202" y="47"/>
                    </a:cubicBezTo>
                    <a:cubicBezTo>
                      <a:pt x="15531" y="-34"/>
                      <a:pt x="12548" y="7"/>
                      <a:pt x="10877" y="47"/>
                    </a:cubicBezTo>
                    <a:cubicBezTo>
                      <a:pt x="9087" y="128"/>
                      <a:pt x="8610" y="-34"/>
                      <a:pt x="6939" y="452"/>
                    </a:cubicBezTo>
                    <a:close/>
                  </a:path>
                </a:pathLst>
              </a:custGeom>
              <a:gradFill flip="none" rotWithShape="1">
                <a:gsLst>
                  <a:gs pos="0">
                    <a:srgbClr val="B99BA9"/>
                  </a:gs>
                  <a:gs pos="100000">
                    <a:srgbClr val="F5CDDF"/>
                  </a:gs>
                </a:gsLst>
                <a:lin ang="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7" name="Freeform 95"/>
              <p:cNvSpPr/>
              <p:nvPr/>
            </p:nvSpPr>
            <p:spPr>
              <a:xfrm>
                <a:off x="65941" y="-1"/>
                <a:ext cx="1040139" cy="299648"/>
              </a:xfrm>
              <a:custGeom>
                <a:avLst/>
                <a:gdLst/>
                <a:ahLst/>
                <a:cxnLst>
                  <a:cxn ang="0">
                    <a:pos x="wd2" y="hd2"/>
                  </a:cxn>
                  <a:cxn ang="5400000">
                    <a:pos x="wd2" y="hd2"/>
                  </a:cxn>
                  <a:cxn ang="10800000">
                    <a:pos x="wd2" y="hd2"/>
                  </a:cxn>
                  <a:cxn ang="16200000">
                    <a:pos x="wd2" y="hd2"/>
                  </a:cxn>
                </a:cxnLst>
                <a:rect l="0" t="0" r="r" b="b"/>
                <a:pathLst>
                  <a:path w="21250" h="20908" extrusionOk="0">
                    <a:moveTo>
                      <a:pt x="219" y="3318"/>
                    </a:moveTo>
                    <a:cubicBezTo>
                      <a:pt x="544" y="2431"/>
                      <a:pt x="1127" y="438"/>
                      <a:pt x="2230" y="105"/>
                    </a:cubicBezTo>
                    <a:cubicBezTo>
                      <a:pt x="3333" y="-227"/>
                      <a:pt x="4857" y="216"/>
                      <a:pt x="6836" y="1545"/>
                    </a:cubicBezTo>
                    <a:cubicBezTo>
                      <a:pt x="8814" y="2875"/>
                      <a:pt x="12057" y="5644"/>
                      <a:pt x="14165" y="7970"/>
                    </a:cubicBezTo>
                    <a:cubicBezTo>
                      <a:pt x="16273" y="10296"/>
                      <a:pt x="18317" y="13287"/>
                      <a:pt x="19484" y="15281"/>
                    </a:cubicBezTo>
                    <a:cubicBezTo>
                      <a:pt x="20652" y="17275"/>
                      <a:pt x="20879" y="19047"/>
                      <a:pt x="21073" y="19933"/>
                    </a:cubicBezTo>
                    <a:cubicBezTo>
                      <a:pt x="21268" y="20819"/>
                      <a:pt x="21495" y="21373"/>
                      <a:pt x="20587" y="20376"/>
                    </a:cubicBezTo>
                    <a:cubicBezTo>
                      <a:pt x="19646" y="19379"/>
                      <a:pt x="17668" y="16388"/>
                      <a:pt x="15560" y="14062"/>
                    </a:cubicBezTo>
                    <a:cubicBezTo>
                      <a:pt x="13387" y="11847"/>
                      <a:pt x="9819" y="8413"/>
                      <a:pt x="7809" y="6862"/>
                    </a:cubicBezTo>
                    <a:cubicBezTo>
                      <a:pt x="5765" y="5422"/>
                      <a:pt x="4403" y="5201"/>
                      <a:pt x="3365" y="5422"/>
                    </a:cubicBezTo>
                    <a:cubicBezTo>
                      <a:pt x="2360" y="5644"/>
                      <a:pt x="2198" y="8081"/>
                      <a:pt x="1679" y="7970"/>
                    </a:cubicBezTo>
                    <a:cubicBezTo>
                      <a:pt x="1160" y="7970"/>
                      <a:pt x="479" y="6087"/>
                      <a:pt x="219" y="5311"/>
                    </a:cubicBezTo>
                    <a:cubicBezTo>
                      <a:pt x="-40" y="4536"/>
                      <a:pt x="-105" y="4204"/>
                      <a:pt x="219" y="3318"/>
                    </a:cubicBezTo>
                    <a:close/>
                  </a:path>
                </a:pathLst>
              </a:custGeom>
              <a:gradFill flip="none" rotWithShape="1">
                <a:gsLst>
                  <a:gs pos="0">
                    <a:srgbClr val="B99BA9"/>
                  </a:gs>
                  <a:gs pos="100000">
                    <a:srgbClr val="F5CDDF"/>
                  </a:gs>
                </a:gsLst>
                <a:lin ang="54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8" name="Freeform 96"/>
              <p:cNvSpPr/>
              <p:nvPr/>
            </p:nvSpPr>
            <p:spPr>
              <a:xfrm>
                <a:off x="354445" y="317897"/>
                <a:ext cx="651972" cy="642210"/>
              </a:xfrm>
              <a:custGeom>
                <a:avLst/>
                <a:gdLst/>
                <a:ahLst/>
                <a:cxnLst>
                  <a:cxn ang="0">
                    <a:pos x="wd2" y="hd2"/>
                  </a:cxn>
                  <a:cxn ang="5400000">
                    <a:pos x="wd2" y="hd2"/>
                  </a:cxn>
                  <a:cxn ang="10800000">
                    <a:pos x="wd2" y="hd2"/>
                  </a:cxn>
                  <a:cxn ang="16200000">
                    <a:pos x="wd2" y="hd2"/>
                  </a:cxn>
                </a:cxnLst>
                <a:rect l="0" t="0" r="r" b="b"/>
                <a:pathLst>
                  <a:path w="20630" h="20955" extrusionOk="0">
                    <a:moveTo>
                      <a:pt x="454" y="3629"/>
                    </a:moveTo>
                    <a:cubicBezTo>
                      <a:pt x="1264" y="2234"/>
                      <a:pt x="2171" y="623"/>
                      <a:pt x="5117" y="149"/>
                    </a:cubicBezTo>
                    <a:cubicBezTo>
                      <a:pt x="8064" y="-326"/>
                      <a:pt x="15701" y="465"/>
                      <a:pt x="18172" y="738"/>
                    </a:cubicBezTo>
                    <a:cubicBezTo>
                      <a:pt x="20644" y="1011"/>
                      <a:pt x="21300" y="1730"/>
                      <a:pt x="19918" y="1817"/>
                    </a:cubicBezTo>
                    <a:cubicBezTo>
                      <a:pt x="18535" y="1903"/>
                      <a:pt x="12546" y="1069"/>
                      <a:pt x="9893" y="1227"/>
                    </a:cubicBezTo>
                    <a:cubicBezTo>
                      <a:pt x="7240" y="1385"/>
                      <a:pt x="5313" y="1788"/>
                      <a:pt x="3959" y="2780"/>
                    </a:cubicBezTo>
                    <a:cubicBezTo>
                      <a:pt x="2604" y="3773"/>
                      <a:pt x="1878" y="5038"/>
                      <a:pt x="1739" y="7224"/>
                    </a:cubicBezTo>
                    <a:cubicBezTo>
                      <a:pt x="1599" y="9410"/>
                      <a:pt x="2688" y="13681"/>
                      <a:pt x="3135" y="15867"/>
                    </a:cubicBezTo>
                    <a:cubicBezTo>
                      <a:pt x="3582" y="18053"/>
                      <a:pt x="4336" y="19563"/>
                      <a:pt x="4419" y="20310"/>
                    </a:cubicBezTo>
                    <a:cubicBezTo>
                      <a:pt x="4503" y="21058"/>
                      <a:pt x="4112" y="21274"/>
                      <a:pt x="3610" y="20310"/>
                    </a:cubicBezTo>
                    <a:cubicBezTo>
                      <a:pt x="3107" y="19347"/>
                      <a:pt x="1948" y="16500"/>
                      <a:pt x="1389" y="14544"/>
                    </a:cubicBezTo>
                    <a:cubicBezTo>
                      <a:pt x="831" y="12588"/>
                      <a:pt x="384" y="10359"/>
                      <a:pt x="231" y="8547"/>
                    </a:cubicBezTo>
                    <a:cubicBezTo>
                      <a:pt x="77" y="6735"/>
                      <a:pt x="-300" y="5067"/>
                      <a:pt x="454" y="3629"/>
                    </a:cubicBezTo>
                    <a:close/>
                  </a:path>
                </a:pathLst>
              </a:custGeom>
              <a:gradFill flip="none" rotWithShape="1">
                <a:gsLst>
                  <a:gs pos="0">
                    <a:srgbClr val="F5CDDF"/>
                  </a:gs>
                  <a:gs pos="50000">
                    <a:srgbClr val="FDF7FA"/>
                  </a:gs>
                  <a:gs pos="100000">
                    <a:srgbClr val="F5CDDF"/>
                  </a:gs>
                </a:gsLst>
                <a:lin ang="189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sp>
            <p:nvSpPr>
              <p:cNvPr id="7999" name="Freeform 97"/>
              <p:cNvSpPr/>
              <p:nvPr/>
            </p:nvSpPr>
            <p:spPr>
              <a:xfrm>
                <a:off x="255104" y="237733"/>
                <a:ext cx="382079" cy="366994"/>
              </a:xfrm>
              <a:custGeom>
                <a:avLst/>
                <a:gdLst/>
                <a:ahLst/>
                <a:cxnLst>
                  <a:cxn ang="0">
                    <a:pos x="wd2" y="hd2"/>
                  </a:cxn>
                  <a:cxn ang="5400000">
                    <a:pos x="wd2" y="hd2"/>
                  </a:cxn>
                  <a:cxn ang="10800000">
                    <a:pos x="wd2" y="hd2"/>
                  </a:cxn>
                  <a:cxn ang="16200000">
                    <a:pos x="wd2" y="hd2"/>
                  </a:cxn>
                </a:cxnLst>
                <a:rect l="0" t="0" r="r" b="b"/>
                <a:pathLst>
                  <a:path w="20307" h="19659" extrusionOk="0">
                    <a:moveTo>
                      <a:pt x="42" y="3306"/>
                    </a:moveTo>
                    <a:cubicBezTo>
                      <a:pt x="-286" y="985"/>
                      <a:pt x="1285" y="-578"/>
                      <a:pt x="4780" y="204"/>
                    </a:cubicBezTo>
                    <a:cubicBezTo>
                      <a:pt x="9541" y="701"/>
                      <a:pt x="11135" y="-389"/>
                      <a:pt x="20141" y="4561"/>
                    </a:cubicBezTo>
                    <a:cubicBezTo>
                      <a:pt x="21314" y="4964"/>
                      <a:pt x="15943" y="4822"/>
                      <a:pt x="14091" y="5533"/>
                    </a:cubicBezTo>
                    <a:cubicBezTo>
                      <a:pt x="12238" y="6243"/>
                      <a:pt x="10268" y="7640"/>
                      <a:pt x="9001" y="8896"/>
                    </a:cubicBezTo>
                    <a:cubicBezTo>
                      <a:pt x="7735" y="10151"/>
                      <a:pt x="6961" y="11311"/>
                      <a:pt x="6445" y="13064"/>
                    </a:cubicBezTo>
                    <a:cubicBezTo>
                      <a:pt x="5929" y="14817"/>
                      <a:pt x="6937" y="21022"/>
                      <a:pt x="5859" y="19388"/>
                    </a:cubicBezTo>
                    <a:cubicBezTo>
                      <a:pt x="769" y="14248"/>
                      <a:pt x="1098" y="6409"/>
                      <a:pt x="42" y="3306"/>
                    </a:cubicBezTo>
                    <a:close/>
                  </a:path>
                </a:pathLst>
              </a:custGeom>
              <a:gradFill flip="none" rotWithShape="1">
                <a:gsLst>
                  <a:gs pos="0">
                    <a:srgbClr val="F5CDDF"/>
                  </a:gs>
                  <a:gs pos="100000">
                    <a:srgbClr val="FEF9FB"/>
                  </a:gs>
                </a:gsLst>
                <a:lin ang="2700000" scaled="0"/>
              </a:gradFill>
              <a:ln w="12700" cap="flat">
                <a:noFill/>
                <a:miter lim="400000"/>
              </a:ln>
              <a:effectLst/>
            </p:spPr>
            <p:txBody>
              <a:bodyPr wrap="square" lIns="45719" tIns="45719" rIns="45719" bIns="45719" numCol="1" anchor="ctr">
                <a:noAutofit/>
              </a:bodyPr>
              <a:lstStyle/>
              <a:p>
                <a:pPr algn="l">
                  <a:defRPr b="0">
                    <a:solidFill>
                      <a:srgbClr val="333333"/>
                    </a:solidFill>
                    <a:latin typeface="Arial"/>
                    <a:ea typeface="Arial"/>
                    <a:cs typeface="Arial"/>
                    <a:sym typeface="Arial"/>
                  </a:defRPr>
                </a:pPr>
                <a:endParaRPr/>
              </a:p>
            </p:txBody>
          </p:sp>
        </p:grpSp>
      </p:grpSp>
      <p:sp>
        <p:nvSpPr>
          <p:cNvPr id="8002" name="Title Text"/>
          <p:cNvSpPr txBox="1">
            <a:spLocks noGrp="1"/>
          </p:cNvSpPr>
          <p:nvPr>
            <p:ph type="title"/>
          </p:nvPr>
        </p:nvSpPr>
        <p:spPr>
          <a:xfrm>
            <a:off x="1792288" y="4800600"/>
            <a:ext cx="5486401" cy="566738"/>
          </a:xfrm>
          <a:prstGeom prst="rect">
            <a:avLst/>
          </a:prstGeom>
        </p:spPr>
        <p:txBody>
          <a:bodyPr/>
          <a:lstStyle>
            <a:lvl1pPr>
              <a:defRPr sz="2000" b="1">
                <a:solidFill>
                  <a:srgbClr val="007572"/>
                </a:solidFill>
                <a:latin typeface="Arial Narrow"/>
                <a:ea typeface="Arial Narrow"/>
                <a:cs typeface="Arial Narrow"/>
                <a:sym typeface="Arial Narrow"/>
              </a:defRPr>
            </a:lvl1pPr>
          </a:lstStyle>
          <a:p>
            <a:r>
              <a:t>Title Text</a:t>
            </a:r>
          </a:p>
        </p:txBody>
      </p:sp>
      <p:sp>
        <p:nvSpPr>
          <p:cNvPr id="80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0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333333"/>
                </a:solidFill>
                <a:latin typeface="Arial Narrow"/>
                <a:ea typeface="Arial Narrow"/>
                <a:cs typeface="Arial Narrow"/>
                <a:sym typeface="Arial Narrow"/>
              </a:defRPr>
            </a:lvl1pPr>
            <a:lvl2pPr marL="0" indent="457200">
              <a:spcBef>
                <a:spcPts val="300"/>
              </a:spcBef>
              <a:buSzTx/>
              <a:buNone/>
              <a:defRPr sz="1400">
                <a:solidFill>
                  <a:srgbClr val="333333"/>
                </a:solidFill>
                <a:latin typeface="Arial Narrow"/>
                <a:ea typeface="Arial Narrow"/>
                <a:cs typeface="Arial Narrow"/>
                <a:sym typeface="Arial Narrow"/>
              </a:defRPr>
            </a:lvl2pPr>
            <a:lvl3pPr marL="0" indent="914400">
              <a:spcBef>
                <a:spcPts val="300"/>
              </a:spcBef>
              <a:buSzTx/>
              <a:buNone/>
              <a:defRPr sz="1400">
                <a:solidFill>
                  <a:srgbClr val="333333"/>
                </a:solidFill>
                <a:latin typeface="Arial Narrow"/>
                <a:ea typeface="Arial Narrow"/>
                <a:cs typeface="Arial Narrow"/>
                <a:sym typeface="Arial Narrow"/>
              </a:defRPr>
            </a:lvl3pPr>
            <a:lvl4pPr marL="0" indent="1371600">
              <a:spcBef>
                <a:spcPts val="300"/>
              </a:spcBef>
              <a:buSzTx/>
              <a:buNone/>
              <a:defRPr sz="1400">
                <a:solidFill>
                  <a:srgbClr val="333333"/>
                </a:solidFill>
                <a:latin typeface="Arial Narrow"/>
                <a:ea typeface="Arial Narrow"/>
                <a:cs typeface="Arial Narrow"/>
                <a:sym typeface="Arial Narrow"/>
              </a:defRPr>
            </a:lvl4pPr>
            <a:lvl5pPr marL="0" indent="1828800">
              <a:spcBef>
                <a:spcPts val="300"/>
              </a:spcBef>
              <a:buSzTx/>
              <a:buNone/>
              <a:defRPr sz="1400">
                <a:solidFill>
                  <a:srgbClr val="333333"/>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800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333333"/>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35346588"/>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4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01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1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1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40392502"/>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4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02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2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2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38300273"/>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4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03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0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36493659"/>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4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03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4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46777990"/>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4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04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5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05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6552120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961385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4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5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0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7133821"/>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4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7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07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7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07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7169896"/>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4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8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0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0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8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72563780"/>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50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093" name="Title Text"/>
          <p:cNvSpPr txBox="1">
            <a:spLocks noGrp="1"/>
          </p:cNvSpPr>
          <p:nvPr>
            <p:ph type="title"/>
          </p:nvPr>
        </p:nvSpPr>
        <p:spPr>
          <a:xfrm>
            <a:off x="1600200" y="1600200"/>
            <a:ext cx="6858000" cy="1828800"/>
          </a:xfrm>
          <a:prstGeom prst="rect">
            <a:avLst/>
          </a:prstGeom>
        </p:spPr>
        <p:txBody>
          <a:bodyPr anchor="ctr"/>
          <a:lstStyle>
            <a:lvl1pPr algn="r">
              <a:defRPr>
                <a:solidFill>
                  <a:srgbClr val="000000"/>
                </a:solidFill>
                <a:latin typeface="Tahoma"/>
                <a:ea typeface="Tahoma"/>
                <a:cs typeface="Tahoma"/>
                <a:sym typeface="Tahoma"/>
              </a:defRPr>
            </a:lvl1pPr>
          </a:lstStyle>
          <a:p>
            <a:r>
              <a:t>Title Text</a:t>
            </a:r>
          </a:p>
        </p:txBody>
      </p:sp>
      <p:sp>
        <p:nvSpPr>
          <p:cNvPr id="8094" name="Body Level One…"/>
          <p:cNvSpPr txBox="1">
            <a:spLocks noGrp="1"/>
          </p:cNvSpPr>
          <p:nvPr>
            <p:ph type="body" sz="quarter" idx="1"/>
          </p:nvPr>
        </p:nvSpPr>
        <p:spPr>
          <a:xfrm>
            <a:off x="2057400" y="3886200"/>
            <a:ext cx="6400800" cy="1752600"/>
          </a:xfrm>
          <a:prstGeom prst="rect">
            <a:avLst/>
          </a:prstGeom>
        </p:spPr>
        <p:txBody>
          <a:bodyPr>
            <a:normAutofit/>
          </a:bodyPr>
          <a:lstStyle>
            <a:lvl1pPr marL="0" indent="0" algn="r">
              <a:spcBef>
                <a:spcPts val="600"/>
              </a:spcBef>
              <a:buSzTx/>
              <a:buNone/>
              <a:defRPr sz="2800">
                <a:latin typeface="Tahoma"/>
                <a:ea typeface="Tahoma"/>
                <a:cs typeface="Tahoma"/>
                <a:sym typeface="Tahoma"/>
              </a:defRPr>
            </a:lvl1pPr>
            <a:lvl2pPr marL="742950" indent="-285750" algn="r">
              <a:spcBef>
                <a:spcPts val="600"/>
              </a:spcBef>
              <a:buChar char="⌑"/>
              <a:defRPr sz="2800">
                <a:latin typeface="Tahoma"/>
                <a:ea typeface="Tahoma"/>
                <a:cs typeface="Tahoma"/>
                <a:sym typeface="Tahoma"/>
              </a:defRPr>
            </a:lvl2pPr>
            <a:lvl3pPr marL="1181100" indent="-266700" algn="r">
              <a:spcBef>
                <a:spcPts val="600"/>
              </a:spcBef>
              <a:buChar char="⌑"/>
              <a:defRPr sz="2800">
                <a:latin typeface="Tahoma"/>
                <a:ea typeface="Tahoma"/>
                <a:cs typeface="Tahoma"/>
                <a:sym typeface="Tahoma"/>
              </a:defRPr>
            </a:lvl3pPr>
            <a:lvl4pPr marL="1691639" indent="-320039" algn="r">
              <a:spcBef>
                <a:spcPts val="600"/>
              </a:spcBef>
              <a:buChar char="⌑"/>
              <a:defRPr sz="2800">
                <a:latin typeface="Tahoma"/>
                <a:ea typeface="Tahoma"/>
                <a:cs typeface="Tahoma"/>
                <a:sym typeface="Tahoma"/>
              </a:defRPr>
            </a:lvl4pPr>
            <a:lvl5pPr marL="2148839" indent="-320039" algn="r">
              <a:spcBef>
                <a:spcPts val="600"/>
              </a:spcBef>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095"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590627028"/>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49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02"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03" name="Body Level One…"/>
          <p:cNvSpPr txBox="1">
            <a:spLocks noGrp="1"/>
          </p:cNvSpPr>
          <p:nvPr>
            <p:ph type="body" idx="1"/>
          </p:nvPr>
        </p:nvSpPr>
        <p:spPr>
          <a:xfrm>
            <a:off x="685800" y="1981200"/>
            <a:ext cx="7772400" cy="4114800"/>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04"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037918846"/>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42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11" name="Title Text"/>
          <p:cNvSpPr txBox="1">
            <a:spLocks noGrp="1"/>
          </p:cNvSpPr>
          <p:nvPr>
            <p:ph type="title"/>
          </p:nvPr>
        </p:nvSpPr>
        <p:spPr>
          <a:xfrm>
            <a:off x="722312" y="4406900"/>
            <a:ext cx="7772401" cy="1362075"/>
          </a:xfrm>
          <a:prstGeom prst="rect">
            <a:avLst/>
          </a:prstGeom>
          <a:effectLst>
            <a:outerShdw blurRad="50800" dist="25399" dir="16200000" rotWithShape="0">
              <a:schemeClr val="accent3">
                <a:lumOff val="44000"/>
                <a:alpha val="75000"/>
              </a:schemeClr>
            </a:outerShdw>
          </a:effectLst>
        </p:spPr>
        <p:txBody>
          <a:bodyPr anchor="t"/>
          <a:lstStyle>
            <a:lvl1pPr>
              <a:defRPr sz="4000" b="1" cap="all">
                <a:solidFill>
                  <a:srgbClr val="000000"/>
                </a:solidFill>
                <a:latin typeface="Tahoma"/>
                <a:ea typeface="Tahoma"/>
                <a:cs typeface="Tahoma"/>
                <a:sym typeface="Tahoma"/>
              </a:defRPr>
            </a:lvl1pPr>
          </a:lstStyle>
          <a:p>
            <a:r>
              <a:t>Title Text</a:t>
            </a:r>
          </a:p>
        </p:txBody>
      </p:sp>
      <p:sp>
        <p:nvSpPr>
          <p:cNvPr id="8112" name="Body Level One…"/>
          <p:cNvSpPr txBox="1">
            <a:spLocks noGrp="1"/>
          </p:cNvSpPr>
          <p:nvPr>
            <p:ph type="body" sz="quarter" idx="1"/>
          </p:nvPr>
        </p:nvSpPr>
        <p:spPr>
          <a:xfrm>
            <a:off x="722312" y="2906713"/>
            <a:ext cx="7772401" cy="1500188"/>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13"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925565933"/>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43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20"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21" name="Body Level One…"/>
          <p:cNvSpPr txBox="1">
            <a:spLocks noGrp="1"/>
          </p:cNvSpPr>
          <p:nvPr>
            <p:ph type="body" sz="half" idx="1"/>
          </p:nvPr>
        </p:nvSpPr>
        <p:spPr>
          <a:xfrm>
            <a:off x="685800" y="1981200"/>
            <a:ext cx="3810000" cy="4114800"/>
          </a:xfrm>
          <a:prstGeom prst="rect">
            <a:avLst/>
          </a:prstGeom>
          <a:effectLst>
            <a:outerShdw blurRad="63500" dist="25399" dir="16200000" rotWithShape="0">
              <a:schemeClr val="accent3">
                <a:lumOff val="44000"/>
                <a:alpha val="75000"/>
              </a:schemeClr>
            </a:outerShdw>
          </a:effectLst>
        </p:spPr>
        <p:txBody>
          <a:bodyPr>
            <a:normAutofit/>
          </a:bodyPr>
          <a:lstStyle>
            <a:lvl1pPr>
              <a:spcBef>
                <a:spcPts val="600"/>
              </a:spcBef>
              <a:buClr>
                <a:srgbClr val="800040"/>
              </a:buClr>
              <a:buChar char="⌑"/>
              <a:defRPr sz="2800">
                <a:latin typeface="Tahoma"/>
                <a:ea typeface="Tahoma"/>
                <a:cs typeface="Tahoma"/>
                <a:sym typeface="Tahoma"/>
              </a:defRPr>
            </a:lvl1pPr>
            <a:lvl2pPr marL="790575" indent="-333375">
              <a:spcBef>
                <a:spcPts val="600"/>
              </a:spcBef>
              <a:buClr>
                <a:srgbClr val="800040"/>
              </a:buClr>
              <a:buChar char="⌑"/>
              <a:defRPr sz="2800">
                <a:latin typeface="Tahoma"/>
                <a:ea typeface="Tahoma"/>
                <a:cs typeface="Tahoma"/>
                <a:sym typeface="Tahoma"/>
              </a:defRPr>
            </a:lvl2pPr>
            <a:lvl3pPr marL="1234439" indent="-320039">
              <a:spcBef>
                <a:spcPts val="600"/>
              </a:spcBef>
              <a:buClr>
                <a:srgbClr val="800040"/>
              </a:buClr>
              <a:buChar char="⌑"/>
              <a:defRPr sz="2800">
                <a:latin typeface="Tahoma"/>
                <a:ea typeface="Tahoma"/>
                <a:cs typeface="Tahoma"/>
                <a:sym typeface="Tahoma"/>
              </a:defRPr>
            </a:lvl3pPr>
            <a:lvl4pPr marL="1727200" indent="-355600">
              <a:spcBef>
                <a:spcPts val="600"/>
              </a:spcBef>
              <a:buClr>
                <a:srgbClr val="800040"/>
              </a:buClr>
              <a:buChar char="⌑"/>
              <a:defRPr sz="2800">
                <a:latin typeface="Tahoma"/>
                <a:ea typeface="Tahoma"/>
                <a:cs typeface="Tahoma"/>
                <a:sym typeface="Tahoma"/>
              </a:defRPr>
            </a:lvl4pPr>
            <a:lvl5pPr marL="2184400" indent="-355600">
              <a:spcBef>
                <a:spcPts val="600"/>
              </a:spcBef>
              <a:buClr>
                <a:srgbClr val="80004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2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950017460"/>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43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29" name="Title Text"/>
          <p:cNvSpPr txBox="1">
            <a:spLocks noGrp="1"/>
          </p:cNvSpPr>
          <p:nvPr>
            <p:ph type="title"/>
          </p:nvPr>
        </p:nvSpPr>
        <p:spPr>
          <a:xfrm>
            <a:off x="457200" y="274638"/>
            <a:ext cx="8229600" cy="1143001"/>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30" name="Body Level One…"/>
          <p:cNvSpPr txBox="1">
            <a:spLocks noGrp="1"/>
          </p:cNvSpPr>
          <p:nvPr>
            <p:ph type="body" sz="quarter" idx="1"/>
          </p:nvPr>
        </p:nvSpPr>
        <p:spPr>
          <a:xfrm>
            <a:off x="457200" y="1535112"/>
            <a:ext cx="4040188" cy="639763"/>
          </a:xfrm>
          <a:prstGeom prst="rect">
            <a:avLst/>
          </a:prstGeom>
          <a:effectLst>
            <a:outerShdw blurRad="63500" dist="25399" dir="162000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31" name="Text Placeholder 4"/>
          <p:cNvSpPr>
            <a:spLocks noGrp="1"/>
          </p:cNvSpPr>
          <p:nvPr>
            <p:ph type="body" sz="quarter" idx="21"/>
          </p:nvPr>
        </p:nvSpPr>
        <p:spPr>
          <a:xfrm>
            <a:off x="4645025" y="1535112"/>
            <a:ext cx="4041775" cy="639763"/>
          </a:xfrm>
          <a:prstGeom prst="rect">
            <a:avLst/>
          </a:prstGeom>
          <a:effectLst>
            <a:outerShdw blurRad="63500" dist="25399" dir="162000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8132"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075045"/>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44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39" name="Title Text"/>
          <p:cNvSpPr txBox="1">
            <a:spLocks noGrp="1"/>
          </p:cNvSpPr>
          <p:nvPr>
            <p:ph type="title"/>
          </p:nvPr>
        </p:nvSpPr>
        <p:spPr>
          <a:xfrm>
            <a:off x="685800" y="609600"/>
            <a:ext cx="7772400" cy="1143000"/>
          </a:xfrm>
          <a:prstGeom prst="rect">
            <a:avLst/>
          </a:prstGeom>
          <a:effectLst>
            <a:outerShdw blurRad="50800" dist="25399" dir="16200000" rotWithShape="0">
              <a:schemeClr val="accent3">
                <a:lumOff val="44000"/>
                <a:alpha val="75000"/>
              </a:schemeClr>
            </a:outerShdw>
          </a:effectLst>
        </p:spPr>
        <p:txBody>
          <a:bodyPr anchor="ctr"/>
          <a:lstStyle>
            <a:lvl1pPr algn="r">
              <a:defRPr>
                <a:solidFill>
                  <a:srgbClr val="000000"/>
                </a:solidFill>
                <a:latin typeface="Tahoma"/>
                <a:ea typeface="Tahoma"/>
                <a:cs typeface="Tahoma"/>
                <a:sym typeface="Tahoma"/>
              </a:defRPr>
            </a:lvl1pPr>
          </a:lstStyle>
          <a:p>
            <a:r>
              <a:t>Title Text</a:t>
            </a:r>
          </a:p>
        </p:txBody>
      </p:sp>
      <p:sp>
        <p:nvSpPr>
          <p:cNvPr id="8140"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864170492"/>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48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4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14502015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pPr>
                <a:defRPr/>
              </a:pPr>
              <a:t>‹#›</a:t>
            </a:fld>
            <a:endParaRPr lang="en-US"/>
          </a:p>
        </p:txBody>
      </p:sp>
    </p:spTree>
    <p:extLst>
      <p:ext uri="{BB962C8B-B14F-4D97-AF65-F5344CB8AC3E}">
        <p14:creationId xmlns:p14="http://schemas.microsoft.com/office/powerpoint/2010/main" val="2133040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7124711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43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54" name="Title Text"/>
          <p:cNvSpPr txBox="1">
            <a:spLocks noGrp="1"/>
          </p:cNvSpPr>
          <p:nvPr>
            <p:ph type="title"/>
          </p:nvPr>
        </p:nvSpPr>
        <p:spPr>
          <a:xfrm>
            <a:off x="457200" y="273050"/>
            <a:ext cx="3008314" cy="1162050"/>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8155" name="Body Level One…"/>
          <p:cNvSpPr txBox="1">
            <a:spLocks noGrp="1"/>
          </p:cNvSpPr>
          <p:nvPr>
            <p:ph type="body" idx="1"/>
          </p:nvPr>
        </p:nvSpPr>
        <p:spPr>
          <a:xfrm>
            <a:off x="3575050" y="273050"/>
            <a:ext cx="5111750" cy="5853113"/>
          </a:xfrm>
          <a:prstGeom prst="rect">
            <a:avLst/>
          </a:prstGeom>
          <a:effectLst>
            <a:outerShdw blurRad="63500" dist="25399" dir="16200000" rotWithShape="0">
              <a:schemeClr val="accent3">
                <a:lumOff val="44000"/>
                <a:alpha val="75000"/>
              </a:schemeClr>
            </a:outerShdw>
          </a:effectLst>
        </p:spPr>
        <p:txBody>
          <a:bodyPr>
            <a:normAutofit/>
          </a:bodyPr>
          <a:lstStyle>
            <a:lvl1pPr>
              <a:buClr>
                <a:srgbClr val="800040"/>
              </a:buClr>
              <a:buChar char="⌑"/>
              <a:defRPr>
                <a:latin typeface="Tahoma"/>
                <a:ea typeface="Tahoma"/>
                <a:cs typeface="Tahoma"/>
                <a:sym typeface="Tahoma"/>
              </a:defRPr>
            </a:lvl1pPr>
            <a:lvl2pPr>
              <a:buClr>
                <a:srgbClr val="800040"/>
              </a:buClr>
              <a:buChar char="⌑"/>
              <a:defRPr>
                <a:latin typeface="Tahoma"/>
                <a:ea typeface="Tahoma"/>
                <a:cs typeface="Tahoma"/>
                <a:sym typeface="Tahoma"/>
              </a:defRPr>
            </a:lvl2pPr>
            <a:lvl3pPr>
              <a:buClr>
                <a:srgbClr val="800040"/>
              </a:buClr>
              <a:buChar char="⌑"/>
              <a:defRPr>
                <a:latin typeface="Tahoma"/>
                <a:ea typeface="Tahoma"/>
                <a:cs typeface="Tahoma"/>
                <a:sym typeface="Tahoma"/>
              </a:defRPr>
            </a:lvl3pPr>
            <a:lvl4pPr>
              <a:buClr>
                <a:srgbClr val="800040"/>
              </a:buClr>
              <a:buChar char="⌑"/>
              <a:defRPr>
                <a:latin typeface="Tahoma"/>
                <a:ea typeface="Tahoma"/>
                <a:cs typeface="Tahoma"/>
                <a:sym typeface="Tahoma"/>
              </a:defRPr>
            </a:lvl4pPr>
            <a:lvl5pPr>
              <a:buClr>
                <a:srgbClr val="80004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56" name="Text Placeholder 3"/>
          <p:cNvSpPr>
            <a:spLocks noGrp="1"/>
          </p:cNvSpPr>
          <p:nvPr>
            <p:ph type="body" sz="half" idx="21"/>
          </p:nvPr>
        </p:nvSpPr>
        <p:spPr>
          <a:xfrm>
            <a:off x="457199" y="1435100"/>
            <a:ext cx="3008315" cy="4691063"/>
          </a:xfrm>
          <a:prstGeom prst="rect">
            <a:avLst/>
          </a:prstGeom>
          <a:effectLst>
            <a:outerShdw blurRad="63500" dist="25399" dir="162000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815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51836135"/>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43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64" name="Title Text"/>
          <p:cNvSpPr txBox="1">
            <a:spLocks noGrp="1"/>
          </p:cNvSpPr>
          <p:nvPr>
            <p:ph type="title"/>
          </p:nvPr>
        </p:nvSpPr>
        <p:spPr>
          <a:xfrm>
            <a:off x="1792288" y="4800600"/>
            <a:ext cx="5486401" cy="566738"/>
          </a:xfrm>
          <a:prstGeom prst="rect">
            <a:avLst/>
          </a:prstGeom>
          <a:effectLst>
            <a:outerShdw blurRad="50800" dist="25399" dir="16200000" rotWithShape="0">
              <a:schemeClr val="accent3">
                <a:lumOff val="44000"/>
                <a:alpha val="75000"/>
              </a:schemeClr>
            </a:outerShdw>
          </a:effectLst>
        </p:spPr>
        <p:txBody>
          <a:bodyPr/>
          <a:lstStyle>
            <a:lvl1pPr>
              <a:defRPr sz="2000" b="1">
                <a:solidFill>
                  <a:srgbClr val="000000"/>
                </a:solidFill>
                <a:latin typeface="Tahoma"/>
                <a:ea typeface="Tahoma"/>
                <a:cs typeface="Tahoma"/>
                <a:sym typeface="Tahoma"/>
              </a:defRPr>
            </a:lvl1pPr>
          </a:lstStyle>
          <a:p>
            <a:r>
              <a:t>Title Text</a:t>
            </a:r>
          </a:p>
        </p:txBody>
      </p:sp>
      <p:sp>
        <p:nvSpPr>
          <p:cNvPr id="8165" name="Picture Placeholder 2"/>
          <p:cNvSpPr>
            <a:spLocks noGrp="1"/>
          </p:cNvSpPr>
          <p:nvPr>
            <p:ph type="pic" sz="half" idx="21"/>
          </p:nvPr>
        </p:nvSpPr>
        <p:spPr>
          <a:xfrm>
            <a:off x="1792288" y="612775"/>
            <a:ext cx="5486401" cy="4114800"/>
          </a:xfrm>
          <a:prstGeom prst="rect">
            <a:avLst/>
          </a:prstGeom>
          <a:effectLst>
            <a:outerShdw blurRad="63500" dist="25399" dir="16200000" rotWithShape="0">
              <a:schemeClr val="accent3">
                <a:lumOff val="44000"/>
                <a:alpha val="75000"/>
              </a:schemeClr>
            </a:outerShdw>
          </a:effectLst>
        </p:spPr>
        <p:txBody>
          <a:bodyPr lIns="91439" rIns="91439"/>
          <a:lstStyle/>
          <a:p>
            <a:endParaRPr/>
          </a:p>
        </p:txBody>
      </p:sp>
      <p:sp>
        <p:nvSpPr>
          <p:cNvPr id="8166" name="Body Level One…"/>
          <p:cNvSpPr txBox="1">
            <a:spLocks noGrp="1"/>
          </p:cNvSpPr>
          <p:nvPr>
            <p:ph type="body" sz="quarter" idx="1"/>
          </p:nvPr>
        </p:nvSpPr>
        <p:spPr>
          <a:xfrm>
            <a:off x="1792288" y="5367337"/>
            <a:ext cx="5486401" cy="804863"/>
          </a:xfrm>
          <a:prstGeom prst="rect">
            <a:avLst/>
          </a:prstGeom>
          <a:effectLst>
            <a:outerShdw blurRad="63500" dist="25399" dir="162000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167" name="Slide Number"/>
          <p:cNvSpPr txBox="1">
            <a:spLocks noGrp="1"/>
          </p:cNvSpPr>
          <p:nvPr>
            <p:ph type="sldNum" sz="quarter" idx="2"/>
          </p:nvPr>
        </p:nvSpPr>
        <p:spPr>
          <a:xfrm>
            <a:off x="8127642" y="6248400"/>
            <a:ext cx="330559" cy="307340"/>
          </a:xfrm>
          <a:prstGeom prst="rect">
            <a:avLst/>
          </a:prstGeom>
        </p:spPr>
        <p:txBody>
          <a:bodyPr anchor="t"/>
          <a:lstStyle>
            <a:lvl1pPr algn="r">
              <a:defRPr b="1">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580363437"/>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51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74"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17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7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96135602"/>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50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8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184"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66933544"/>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43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19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19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9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62357025"/>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44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0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0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0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06804075"/>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44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1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2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45387642"/>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45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2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95377048"/>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49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91595152"/>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44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3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23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3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23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1804571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51267772"/>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44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24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24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4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4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15812729"/>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5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25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5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5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04768328"/>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5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6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65"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6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66267778"/>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4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27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27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74963564"/>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4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8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26475428"/>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4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2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29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9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29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93013758"/>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46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30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0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7622423"/>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4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1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1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1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3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69880022"/>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4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2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2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2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2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3680289"/>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5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33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3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3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8278153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3837826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5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34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4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4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50504444"/>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4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35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35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58160342"/>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4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36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6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77633161"/>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46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37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7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7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3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32124818"/>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4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38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38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15787277"/>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50_Blank">
    <p:bg>
      <p:bgPr>
        <a:solidFill>
          <a:schemeClr val="accent3">
            <a:lumOff val="44000"/>
          </a:schemeClr>
        </a:solidFill>
        <a:effectLst/>
      </p:bgPr>
    </p:bg>
    <p:spTree>
      <p:nvGrpSpPr>
        <p:cNvPr id="1" name=""/>
        <p:cNvGrpSpPr/>
        <p:nvPr/>
      </p:nvGrpSpPr>
      <p:grpSpPr>
        <a:xfrm>
          <a:off x="0" y="0"/>
          <a:ext cx="0" cy="0"/>
          <a:chOff x="0" y="0"/>
          <a:chExt cx="0" cy="0"/>
        </a:xfrm>
      </p:grpSpPr>
      <p:sp>
        <p:nvSpPr>
          <p:cNvPr id="83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08783612"/>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46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9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39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9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4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03917515"/>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46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40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0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0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1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81348370"/>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54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1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1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98021336"/>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53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2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27"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2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3393454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0162622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46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3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43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3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35587778"/>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47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4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4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4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55350534"/>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47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5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5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5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4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67056392"/>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48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6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6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58922141"/>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5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7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328773802"/>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47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7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79"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8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48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12647796"/>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47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48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48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49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22579656"/>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5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498"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4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11336897"/>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5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50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08"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0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73153195"/>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4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516"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51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1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250489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1546925899"/>
      </p:ext>
    </p:extLst>
  </p:cSld>
  <p:clrMapOvr>
    <a:masterClrMapping/>
  </p:clrMapOvr>
  <p:transition spd="med">
    <p:randomBar dir="vert"/>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4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52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2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2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17839899"/>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4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53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5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78113381"/>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4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54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54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01655098"/>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52_Blank">
    <p:bg>
      <p:bgPr>
        <a:solidFill>
          <a:schemeClr val="accent3">
            <a:lumOff val="44000"/>
          </a:schemeClr>
        </a:solidFill>
        <a:effectLst/>
      </p:bgPr>
    </p:bg>
    <p:spTree>
      <p:nvGrpSpPr>
        <p:cNvPr id="1" name=""/>
        <p:cNvGrpSpPr/>
        <p:nvPr/>
      </p:nvGrpSpPr>
      <p:grpSpPr>
        <a:xfrm>
          <a:off x="0" y="0"/>
          <a:ext cx="0" cy="0"/>
          <a:chOff x="0" y="0"/>
          <a:chExt cx="0" cy="0"/>
        </a:xfrm>
      </p:grpSpPr>
      <p:sp>
        <p:nvSpPr>
          <p:cNvPr id="855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51589347"/>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4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559"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560"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6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5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55889815"/>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4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569"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57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57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7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40108835"/>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56_Title Slide">
    <p:spTree>
      <p:nvGrpSpPr>
        <p:cNvPr id="1" name=""/>
        <p:cNvGrpSpPr/>
        <p:nvPr/>
      </p:nvGrpSpPr>
      <p:grpSpPr>
        <a:xfrm>
          <a:off x="0" y="0"/>
          <a:ext cx="0" cy="0"/>
          <a:chOff x="0" y="0"/>
          <a:chExt cx="0" cy="0"/>
        </a:xfrm>
      </p:grpSpPr>
      <p:grpSp>
        <p:nvGrpSpPr>
          <p:cNvPr id="8581" name="Group 7"/>
          <p:cNvGrpSpPr/>
          <p:nvPr/>
        </p:nvGrpSpPr>
        <p:grpSpPr>
          <a:xfrm>
            <a:off x="0" y="0"/>
            <a:ext cx="6362700" cy="6858000"/>
            <a:chOff x="0" y="0"/>
            <a:chExt cx="6362700" cy="6858000"/>
          </a:xfrm>
        </p:grpSpPr>
        <p:pic>
          <p:nvPicPr>
            <p:cNvPr id="8579"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8580"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8582"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8583"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8584"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8585" name="Slide Number"/>
          <p:cNvSpPr txBox="1">
            <a:spLocks noGrp="1"/>
          </p:cNvSpPr>
          <p:nvPr>
            <p:ph type="sldNum" sz="quarter" idx="2"/>
          </p:nvPr>
        </p:nvSpPr>
        <p:spPr>
          <a:xfrm>
            <a:off x="8613492" y="6569176"/>
            <a:ext cx="301909" cy="288825"/>
          </a:xfrm>
          <a:prstGeom prst="rect">
            <a:avLst/>
          </a:prstGeom>
        </p:spPr>
        <p:txBody>
          <a:bodyPr/>
          <a:lstStyle>
            <a:lvl1pPr algn="r">
              <a:defRPr b="1"/>
            </a:lvl1pPr>
          </a:lstStyle>
          <a:p>
            <a:fld id="{86CB4B4D-7CA3-9044-876B-883B54F8677D}" type="slidenum">
              <a:rPr/>
              <a:pPr/>
              <a:t>‹#›</a:t>
            </a:fld>
            <a:endParaRPr/>
          </a:p>
        </p:txBody>
      </p:sp>
    </p:spTree>
    <p:extLst>
      <p:ext uri="{BB962C8B-B14F-4D97-AF65-F5344CB8AC3E}">
        <p14:creationId xmlns:p14="http://schemas.microsoft.com/office/powerpoint/2010/main" val="3435780040"/>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type="tx">
  <p:cSld name="55_Title and Content">
    <p:spTree>
      <p:nvGrpSpPr>
        <p:cNvPr id="1" name=""/>
        <p:cNvGrpSpPr/>
        <p:nvPr/>
      </p:nvGrpSpPr>
      <p:grpSpPr>
        <a:xfrm>
          <a:off x="0" y="0"/>
          <a:ext cx="0" cy="0"/>
          <a:chOff x="0" y="0"/>
          <a:chExt cx="0" cy="0"/>
        </a:xfrm>
      </p:grpSpPr>
      <p:sp>
        <p:nvSpPr>
          <p:cNvPr id="8592" name="Title Text"/>
          <p:cNvSpPr txBox="1">
            <a:spLocks noGrp="1"/>
          </p:cNvSpPr>
          <p:nvPr>
            <p:ph type="title"/>
          </p:nvPr>
        </p:nvSpPr>
        <p:spPr>
          <a:prstGeom prst="rect">
            <a:avLst/>
          </a:prstGeom>
        </p:spPr>
        <p:txBody>
          <a:bodyPr/>
          <a:lstStyle/>
          <a:p>
            <a:r>
              <a:t>Title Text</a:t>
            </a:r>
          </a:p>
        </p:txBody>
      </p:sp>
      <p:sp>
        <p:nvSpPr>
          <p:cNvPr id="8593"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8594"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501682585"/>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8601"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860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860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276624765"/>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type="tx">
  <p:cSld name="49_Two Content">
    <p:spTree>
      <p:nvGrpSpPr>
        <p:cNvPr id="1" name=""/>
        <p:cNvGrpSpPr/>
        <p:nvPr/>
      </p:nvGrpSpPr>
      <p:grpSpPr>
        <a:xfrm>
          <a:off x="0" y="0"/>
          <a:ext cx="0" cy="0"/>
          <a:chOff x="0" y="0"/>
          <a:chExt cx="0" cy="0"/>
        </a:xfrm>
      </p:grpSpPr>
      <p:sp>
        <p:nvSpPr>
          <p:cNvPr id="8610" name="Title Text"/>
          <p:cNvSpPr txBox="1">
            <a:spLocks noGrp="1"/>
          </p:cNvSpPr>
          <p:nvPr>
            <p:ph type="title"/>
          </p:nvPr>
        </p:nvSpPr>
        <p:spPr>
          <a:prstGeom prst="rect">
            <a:avLst/>
          </a:prstGeom>
        </p:spPr>
        <p:txBody>
          <a:bodyPr/>
          <a:lstStyle/>
          <a:p>
            <a:r>
              <a:t>Title Text</a:t>
            </a:r>
          </a:p>
        </p:txBody>
      </p:sp>
      <p:sp>
        <p:nvSpPr>
          <p:cNvPr id="8611"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861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95374999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1965775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x">
  <p:cSld name="49_Comparison">
    <p:spTree>
      <p:nvGrpSpPr>
        <p:cNvPr id="1" name=""/>
        <p:cNvGrpSpPr/>
        <p:nvPr/>
      </p:nvGrpSpPr>
      <p:grpSpPr>
        <a:xfrm>
          <a:off x="0" y="0"/>
          <a:ext cx="0" cy="0"/>
          <a:chOff x="0" y="0"/>
          <a:chExt cx="0" cy="0"/>
        </a:xfrm>
      </p:grpSpPr>
      <p:sp>
        <p:nvSpPr>
          <p:cNvPr id="861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62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62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62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979661270"/>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type="tx">
  <p:cSld name="50_Title Only">
    <p:spTree>
      <p:nvGrpSpPr>
        <p:cNvPr id="1" name=""/>
        <p:cNvGrpSpPr/>
        <p:nvPr/>
      </p:nvGrpSpPr>
      <p:grpSpPr>
        <a:xfrm>
          <a:off x="0" y="0"/>
          <a:ext cx="0" cy="0"/>
          <a:chOff x="0" y="0"/>
          <a:chExt cx="0" cy="0"/>
        </a:xfrm>
      </p:grpSpPr>
      <p:sp>
        <p:nvSpPr>
          <p:cNvPr id="8629" name="Title Text"/>
          <p:cNvSpPr txBox="1">
            <a:spLocks noGrp="1"/>
          </p:cNvSpPr>
          <p:nvPr>
            <p:ph type="title"/>
          </p:nvPr>
        </p:nvSpPr>
        <p:spPr>
          <a:prstGeom prst="rect">
            <a:avLst/>
          </a:prstGeom>
        </p:spPr>
        <p:txBody>
          <a:bodyPr/>
          <a:lstStyle/>
          <a:p>
            <a:r>
              <a:t>Title Text</a:t>
            </a:r>
          </a:p>
        </p:txBody>
      </p:sp>
      <p:sp>
        <p:nvSpPr>
          <p:cNvPr id="8630"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686244959"/>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type="tx">
  <p:cSld name="53_Blank">
    <p:spTree>
      <p:nvGrpSpPr>
        <p:cNvPr id="1" name=""/>
        <p:cNvGrpSpPr/>
        <p:nvPr/>
      </p:nvGrpSpPr>
      <p:grpSpPr>
        <a:xfrm>
          <a:off x="0" y="0"/>
          <a:ext cx="0" cy="0"/>
          <a:chOff x="0" y="0"/>
          <a:chExt cx="0" cy="0"/>
        </a:xfrm>
      </p:grpSpPr>
      <p:sp>
        <p:nvSpPr>
          <p:cNvPr id="863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355817093"/>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type="tx">
  <p:cSld name="49_Content with Caption">
    <p:spTree>
      <p:nvGrpSpPr>
        <p:cNvPr id="1" name=""/>
        <p:cNvGrpSpPr/>
        <p:nvPr/>
      </p:nvGrpSpPr>
      <p:grpSpPr>
        <a:xfrm>
          <a:off x="0" y="0"/>
          <a:ext cx="0" cy="0"/>
          <a:chOff x="0" y="0"/>
          <a:chExt cx="0" cy="0"/>
        </a:xfrm>
      </p:grpSpPr>
      <p:sp>
        <p:nvSpPr>
          <p:cNvPr id="8644"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8645"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864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64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3462621527"/>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type="tx">
  <p:cSld name="49_Picture with Caption">
    <p:spTree>
      <p:nvGrpSpPr>
        <p:cNvPr id="1" name=""/>
        <p:cNvGrpSpPr/>
        <p:nvPr/>
      </p:nvGrpSpPr>
      <p:grpSpPr>
        <a:xfrm>
          <a:off x="0" y="0"/>
          <a:ext cx="0" cy="0"/>
          <a:chOff x="0" y="0"/>
          <a:chExt cx="0" cy="0"/>
        </a:xfrm>
      </p:grpSpPr>
      <p:sp>
        <p:nvSpPr>
          <p:cNvPr id="8654"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865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65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657" name="Slide Number"/>
          <p:cNvSpPr txBox="1">
            <a:spLocks noGrp="1"/>
          </p:cNvSpPr>
          <p:nvPr>
            <p:ph type="sldNum" sz="quarter" idx="2"/>
          </p:nvPr>
        </p:nvSpPr>
        <p:spPr>
          <a:prstGeom prst="rect">
            <a:avLst/>
          </a:prstGeom>
        </p:spPr>
        <p:txBody>
          <a:bodyPr/>
          <a:lstStyle>
            <a:lvl1pPr>
              <a:defRPr b="1"/>
            </a:lvl1pPr>
          </a:lstStyle>
          <a:p>
            <a:fld id="{86CB4B4D-7CA3-9044-876B-883B54F8677D}" type="slidenum">
              <a:rPr/>
              <a:pPr/>
              <a:t>‹#›</a:t>
            </a:fld>
            <a:endParaRPr/>
          </a:p>
        </p:txBody>
      </p:sp>
    </p:spTree>
    <p:extLst>
      <p:ext uri="{BB962C8B-B14F-4D97-AF65-F5344CB8AC3E}">
        <p14:creationId xmlns:p14="http://schemas.microsoft.com/office/powerpoint/2010/main" val="1770466628"/>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5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664"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6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508836966"/>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56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67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74"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29209375"/>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4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6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6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65672515"/>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5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69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69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9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69149701"/>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5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70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7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1749455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15508771"/>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5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71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65457177"/>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54_Blank">
    <p:bg>
      <p:bgPr>
        <a:solidFill>
          <a:schemeClr val="accent3">
            <a:lumOff val="44000"/>
          </a:schemeClr>
        </a:solidFill>
        <a:effectLst/>
      </p:bgPr>
    </p:bg>
    <p:spTree>
      <p:nvGrpSpPr>
        <p:cNvPr id="1" name=""/>
        <p:cNvGrpSpPr/>
        <p:nvPr/>
      </p:nvGrpSpPr>
      <p:grpSpPr>
        <a:xfrm>
          <a:off x="0" y="0"/>
          <a:ext cx="0" cy="0"/>
          <a:chOff x="0" y="0"/>
          <a:chExt cx="0" cy="0"/>
        </a:xfrm>
      </p:grpSpPr>
      <p:sp>
        <p:nvSpPr>
          <p:cNvPr id="871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57433735"/>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5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725"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726"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7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34581819"/>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5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735"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7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7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3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03102328"/>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58_Title Slide">
    <p:bg>
      <p:bgPr>
        <a:solidFill>
          <a:srgbClr val="000000"/>
        </a:solidFill>
        <a:effectLst/>
      </p:bgPr>
    </p:bg>
    <p:spTree>
      <p:nvGrpSpPr>
        <p:cNvPr id="1" name=""/>
        <p:cNvGrpSpPr/>
        <p:nvPr/>
      </p:nvGrpSpPr>
      <p:grpSpPr>
        <a:xfrm>
          <a:off x="0" y="0"/>
          <a:ext cx="0" cy="0"/>
          <a:chOff x="0" y="0"/>
          <a:chExt cx="0" cy="0"/>
        </a:xfrm>
      </p:grpSpPr>
      <p:sp>
        <p:nvSpPr>
          <p:cNvPr id="874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47"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72684427"/>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57_Title and Content">
    <p:bg>
      <p:bgPr>
        <a:solidFill>
          <a:srgbClr val="000000"/>
        </a:solidFill>
        <a:effectLst/>
      </p:bgPr>
    </p:bg>
    <p:spTree>
      <p:nvGrpSpPr>
        <p:cNvPr id="1" name=""/>
        <p:cNvGrpSpPr/>
        <p:nvPr/>
      </p:nvGrpSpPr>
      <p:grpSpPr>
        <a:xfrm>
          <a:off x="0" y="0"/>
          <a:ext cx="0" cy="0"/>
          <a:chOff x="0" y="0"/>
          <a:chExt cx="0" cy="0"/>
        </a:xfrm>
      </p:grpSpPr>
      <p:sp>
        <p:nvSpPr>
          <p:cNvPr id="8754"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55"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5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78364711"/>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50_Section Header">
    <p:bg>
      <p:bgPr>
        <a:solidFill>
          <a:srgbClr val="000000"/>
        </a:solidFill>
        <a:effectLst/>
      </p:bgPr>
    </p:bg>
    <p:spTree>
      <p:nvGrpSpPr>
        <p:cNvPr id="1" name=""/>
        <p:cNvGrpSpPr/>
        <p:nvPr/>
      </p:nvGrpSpPr>
      <p:grpSpPr>
        <a:xfrm>
          <a:off x="0" y="0"/>
          <a:ext cx="0" cy="0"/>
          <a:chOff x="0" y="0"/>
          <a:chExt cx="0" cy="0"/>
        </a:xfrm>
      </p:grpSpPr>
      <p:sp>
        <p:nvSpPr>
          <p:cNvPr id="876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7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7605605"/>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51_Two Content">
    <p:bg>
      <p:bgPr>
        <a:solidFill>
          <a:srgbClr val="000000"/>
        </a:solidFill>
        <a:effectLst/>
      </p:bgPr>
    </p:bg>
    <p:spTree>
      <p:nvGrpSpPr>
        <p:cNvPr id="1" name=""/>
        <p:cNvGrpSpPr/>
        <p:nvPr/>
      </p:nvGrpSpPr>
      <p:grpSpPr>
        <a:xfrm>
          <a:off x="0" y="0"/>
          <a:ext cx="0" cy="0"/>
          <a:chOff x="0" y="0"/>
          <a:chExt cx="0" cy="0"/>
        </a:xfrm>
      </p:grpSpPr>
      <p:sp>
        <p:nvSpPr>
          <p:cNvPr id="877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7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7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28737658"/>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51_Comparison">
    <p:bg>
      <p:bgPr>
        <a:solidFill>
          <a:srgbClr val="000000"/>
        </a:solidFill>
        <a:effectLst/>
      </p:bgPr>
    </p:bg>
    <p:spTree>
      <p:nvGrpSpPr>
        <p:cNvPr id="1" name=""/>
        <p:cNvGrpSpPr/>
        <p:nvPr/>
      </p:nvGrpSpPr>
      <p:grpSpPr>
        <a:xfrm>
          <a:off x="0" y="0"/>
          <a:ext cx="0" cy="0"/>
          <a:chOff x="0" y="0"/>
          <a:chExt cx="0" cy="0"/>
        </a:xfrm>
      </p:grpSpPr>
      <p:sp>
        <p:nvSpPr>
          <p:cNvPr id="878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784"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75925154"/>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52_Title Only">
    <p:bg>
      <p:bgPr>
        <a:solidFill>
          <a:srgbClr val="000000"/>
        </a:solidFill>
        <a:effectLst/>
      </p:bgPr>
    </p:bg>
    <p:spTree>
      <p:nvGrpSpPr>
        <p:cNvPr id="1" name=""/>
        <p:cNvGrpSpPr/>
        <p:nvPr/>
      </p:nvGrpSpPr>
      <p:grpSpPr>
        <a:xfrm>
          <a:off x="0" y="0"/>
          <a:ext cx="0" cy="0"/>
          <a:chOff x="0" y="0"/>
          <a:chExt cx="0" cy="0"/>
        </a:xfrm>
      </p:grpSpPr>
      <p:sp>
        <p:nvSpPr>
          <p:cNvPr id="879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79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3854773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68499341"/>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55_Blank">
    <p:bg>
      <p:bgPr>
        <a:solidFill>
          <a:srgbClr val="000000"/>
        </a:solidFill>
        <a:effectLst/>
      </p:bgPr>
    </p:bg>
    <p:spTree>
      <p:nvGrpSpPr>
        <p:cNvPr id="1" name=""/>
        <p:cNvGrpSpPr/>
        <p:nvPr/>
      </p:nvGrpSpPr>
      <p:grpSpPr>
        <a:xfrm>
          <a:off x="0" y="0"/>
          <a:ext cx="0" cy="0"/>
          <a:chOff x="0" y="0"/>
          <a:chExt cx="0" cy="0"/>
        </a:xfrm>
      </p:grpSpPr>
      <p:sp>
        <p:nvSpPr>
          <p:cNvPr id="879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70335589"/>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51_Content with Caption">
    <p:bg>
      <p:bgPr>
        <a:solidFill>
          <a:srgbClr val="000000"/>
        </a:solidFill>
        <a:effectLst/>
      </p:bgPr>
    </p:bg>
    <p:spTree>
      <p:nvGrpSpPr>
        <p:cNvPr id="1" name=""/>
        <p:cNvGrpSpPr/>
        <p:nvPr/>
      </p:nvGrpSpPr>
      <p:grpSpPr>
        <a:xfrm>
          <a:off x="0" y="0"/>
          <a:ext cx="0" cy="0"/>
          <a:chOff x="0" y="0"/>
          <a:chExt cx="0" cy="0"/>
        </a:xfrm>
      </p:grpSpPr>
      <p:sp>
        <p:nvSpPr>
          <p:cNvPr id="880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0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80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80438260"/>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51_Picture with Caption">
    <p:bg>
      <p:bgPr>
        <a:solidFill>
          <a:srgbClr val="000000"/>
        </a:solidFill>
        <a:effectLst/>
      </p:bgPr>
    </p:bg>
    <p:spTree>
      <p:nvGrpSpPr>
        <p:cNvPr id="1" name=""/>
        <p:cNvGrpSpPr/>
        <p:nvPr/>
      </p:nvGrpSpPr>
      <p:grpSpPr>
        <a:xfrm>
          <a:off x="0" y="0"/>
          <a:ext cx="0" cy="0"/>
          <a:chOff x="0" y="0"/>
          <a:chExt cx="0" cy="0"/>
        </a:xfrm>
      </p:grpSpPr>
      <p:sp>
        <p:nvSpPr>
          <p:cNvPr id="881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8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30947822"/>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5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88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0100445"/>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5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8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30118230"/>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5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88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88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416794054"/>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5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85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5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5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9758897"/>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5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88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8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12746637"/>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5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8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88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26964186"/>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56_Blank">
    <p:bg>
      <p:bgPr>
        <a:solidFill>
          <a:schemeClr val="accent3">
            <a:lumOff val="44000"/>
          </a:schemeClr>
        </a:solidFill>
        <a:effectLst/>
      </p:bgPr>
    </p:bg>
    <p:spTree>
      <p:nvGrpSpPr>
        <p:cNvPr id="1" name=""/>
        <p:cNvGrpSpPr/>
        <p:nvPr/>
      </p:nvGrpSpPr>
      <p:grpSpPr>
        <a:xfrm>
          <a:off x="0" y="0"/>
          <a:ext cx="0" cy="0"/>
          <a:chOff x="0" y="0"/>
          <a:chExt cx="0" cy="0"/>
        </a:xfrm>
      </p:grpSpPr>
      <p:sp>
        <p:nvSpPr>
          <p:cNvPr id="88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6277178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37642433"/>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5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8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88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27870166"/>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5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8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88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8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63222488"/>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60_Title Slide">
    <p:bg>
      <p:bgPr>
        <a:solidFill>
          <a:srgbClr val="000066"/>
        </a:solidFill>
        <a:effectLst/>
      </p:bgPr>
    </p:bg>
    <p:spTree>
      <p:nvGrpSpPr>
        <p:cNvPr id="1" name=""/>
        <p:cNvGrpSpPr/>
        <p:nvPr/>
      </p:nvGrpSpPr>
      <p:grpSpPr>
        <a:xfrm>
          <a:off x="0" y="0"/>
          <a:ext cx="0" cy="0"/>
          <a:chOff x="0" y="0"/>
          <a:chExt cx="0" cy="0"/>
        </a:xfrm>
      </p:grpSpPr>
      <p:sp>
        <p:nvSpPr>
          <p:cNvPr id="8907" name="Line 2"/>
          <p:cNvSpPr/>
          <p:nvPr/>
        </p:nvSpPr>
        <p:spPr>
          <a:xfrm>
            <a:off x="2895600" y="4303712"/>
            <a:ext cx="3276600" cy="1"/>
          </a:xfrm>
          <a:prstGeom prst="line">
            <a:avLst/>
          </a:prstGeom>
          <a:ln w="38100">
            <a:solidFill>
              <a:srgbClr val="336699"/>
            </a:solidFill>
          </a:ln>
        </p:spPr>
        <p:txBody>
          <a:bodyPr lIns="45719" rIns="45719"/>
          <a:lstStyle/>
          <a:p>
            <a:endParaRPr/>
          </a:p>
        </p:txBody>
      </p:sp>
      <p:sp>
        <p:nvSpPr>
          <p:cNvPr id="8908" name="Rectangle 5"/>
          <p:cNvSpPr/>
          <p:nvPr/>
        </p:nvSpPr>
        <p:spPr>
          <a:xfrm>
            <a:off x="0" y="1066800"/>
            <a:ext cx="86868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15" name="Group 6"/>
          <p:cNvGrpSpPr/>
          <p:nvPr/>
        </p:nvGrpSpPr>
        <p:grpSpPr>
          <a:xfrm>
            <a:off x="533400" y="0"/>
            <a:ext cx="3276600" cy="2133600"/>
            <a:chOff x="0" y="0"/>
            <a:chExt cx="3276600" cy="2133600"/>
          </a:xfrm>
        </p:grpSpPr>
        <p:sp>
          <p:nvSpPr>
            <p:cNvPr id="8909" name="Rectangle 7"/>
            <p:cNvSpPr/>
            <p:nvPr/>
          </p:nvSpPr>
          <p:spPr>
            <a:xfrm>
              <a:off x="1066800" y="10668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0" name="Rectangle 8"/>
            <p:cNvSpPr/>
            <p:nvPr/>
          </p:nvSpPr>
          <p:spPr>
            <a:xfrm>
              <a:off x="1600200" y="16002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1" name="Rectangle 9"/>
            <p:cNvSpPr/>
            <p:nvPr/>
          </p:nvSpPr>
          <p:spPr>
            <a:xfrm>
              <a:off x="2209800" y="5334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2" name="Rectangle 10"/>
            <p:cNvSpPr/>
            <p:nvPr/>
          </p:nvSpPr>
          <p:spPr>
            <a:xfrm>
              <a:off x="2743200" y="10668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3" name="Rectangle 11"/>
            <p:cNvSpPr/>
            <p:nvPr/>
          </p:nvSpPr>
          <p:spPr>
            <a:xfrm>
              <a:off x="533400" y="53340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4" name="Rectangle 12"/>
            <p:cNvSpPr/>
            <p:nvPr/>
          </p:nvSpPr>
          <p:spPr>
            <a:xfrm>
              <a:off x="0" y="0"/>
              <a:ext cx="533400" cy="533400"/>
            </a:xfrm>
            <a:prstGeom prst="rect">
              <a:avLst/>
            </a:prstGeom>
            <a:no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22" name="Group 13"/>
          <p:cNvGrpSpPr/>
          <p:nvPr/>
        </p:nvGrpSpPr>
        <p:grpSpPr>
          <a:xfrm>
            <a:off x="533400" y="0"/>
            <a:ext cx="3276600" cy="2133600"/>
            <a:chOff x="0" y="0"/>
            <a:chExt cx="3276600" cy="2133600"/>
          </a:xfrm>
        </p:grpSpPr>
        <p:sp>
          <p:nvSpPr>
            <p:cNvPr id="8916" name="Rectangle 14"/>
            <p:cNvSpPr/>
            <p:nvPr/>
          </p:nvSpPr>
          <p:spPr>
            <a:xfrm>
              <a:off x="1066800" y="1066800"/>
              <a:ext cx="533400" cy="5334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7" name="Rectangle 15"/>
            <p:cNvSpPr/>
            <p:nvPr/>
          </p:nvSpPr>
          <p:spPr>
            <a:xfrm>
              <a:off x="1600200" y="160020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8" name="Rectangle 16"/>
            <p:cNvSpPr/>
            <p:nvPr/>
          </p:nvSpPr>
          <p:spPr>
            <a:xfrm>
              <a:off x="2209800" y="53340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19" name="Rectangle 17"/>
            <p:cNvSpPr/>
            <p:nvPr/>
          </p:nvSpPr>
          <p:spPr>
            <a:xfrm>
              <a:off x="2743200" y="10668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20" name="Rectangle 18"/>
            <p:cNvSpPr/>
            <p:nvPr/>
          </p:nvSpPr>
          <p:spPr>
            <a:xfrm>
              <a:off x="533400" y="533400"/>
              <a:ext cx="533400" cy="5334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21" name="Rectangle 19"/>
            <p:cNvSpPr/>
            <p:nvPr/>
          </p:nvSpPr>
          <p:spPr>
            <a:xfrm>
              <a:off x="0" y="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23" name="Rectangle 20"/>
          <p:cNvSpPr/>
          <p:nvPr/>
        </p:nvSpPr>
        <p:spPr>
          <a:xfrm>
            <a:off x="4114800" y="4191000"/>
            <a:ext cx="211138" cy="211138"/>
          </a:xfrm>
          <a:prstGeom prst="rect">
            <a:avLst/>
          </a:prstGeom>
          <a:solidFill>
            <a:srgbClr val="0099CC"/>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4" name="Rectangle 21"/>
          <p:cNvSpPr/>
          <p:nvPr/>
        </p:nvSpPr>
        <p:spPr>
          <a:xfrm>
            <a:off x="4419600" y="4191000"/>
            <a:ext cx="211138" cy="211138"/>
          </a:xfrm>
          <a:prstGeom prst="rect">
            <a:avLst/>
          </a:prstGeom>
          <a:solidFill>
            <a:srgbClr val="009999"/>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5" name="Rectangle 22"/>
          <p:cNvSpPr/>
          <p:nvPr/>
        </p:nvSpPr>
        <p:spPr>
          <a:xfrm>
            <a:off x="4724400" y="4191000"/>
            <a:ext cx="211138" cy="211138"/>
          </a:xfrm>
          <a:prstGeom prst="rect">
            <a:avLst/>
          </a:prstGeom>
          <a:solidFill>
            <a:srgbClr val="00CC99"/>
          </a:solidFill>
          <a:ln w="28575">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26" name="Title Text"/>
          <p:cNvSpPr txBox="1">
            <a:spLocks noGrp="1"/>
          </p:cNvSpPr>
          <p:nvPr>
            <p:ph type="title"/>
          </p:nvPr>
        </p:nvSpPr>
        <p:spPr>
          <a:xfrm>
            <a:off x="685800" y="2286000"/>
            <a:ext cx="7772400" cy="1752600"/>
          </a:xfrm>
          <a:prstGeom prst="rect">
            <a:avLst/>
          </a:prstGeom>
        </p:spPr>
        <p:txBody>
          <a:bodyPr anchor="t"/>
          <a:lstStyle>
            <a:lvl1pPr algn="ctr">
              <a:lnSpc>
                <a:spcPct val="90000"/>
              </a:lnSpc>
              <a:defRPr sz="4000">
                <a:solidFill>
                  <a:schemeClr val="accent3">
                    <a:lumOff val="44000"/>
                  </a:schemeClr>
                </a:solidFill>
                <a:latin typeface="+mj-lt"/>
                <a:ea typeface="+mj-ea"/>
                <a:cs typeface="+mj-cs"/>
                <a:sym typeface="Helvetica"/>
              </a:defRPr>
            </a:lvl1pPr>
          </a:lstStyle>
          <a:p>
            <a:r>
              <a:t>Title Text</a:t>
            </a:r>
          </a:p>
        </p:txBody>
      </p:sp>
      <p:sp>
        <p:nvSpPr>
          <p:cNvPr id="8927" name="Body Level One…"/>
          <p:cNvSpPr txBox="1">
            <a:spLocks noGrp="1"/>
          </p:cNvSpPr>
          <p:nvPr>
            <p:ph type="body" sz="quarter" idx="1"/>
          </p:nvPr>
        </p:nvSpPr>
        <p:spPr>
          <a:xfrm>
            <a:off x="1371600" y="4495800"/>
            <a:ext cx="6400800" cy="1524000"/>
          </a:xfrm>
          <a:prstGeom prst="rect">
            <a:avLst/>
          </a:prstGeom>
        </p:spPr>
        <p:txBody>
          <a:bodyPr anchor="ctr">
            <a:normAutofit/>
          </a:bodyPr>
          <a:lstStyle>
            <a:lvl1pPr marL="0" indent="0" algn="ctr">
              <a:lnSpc>
                <a:spcPct val="80000"/>
              </a:lnSpc>
              <a:spcBef>
                <a:spcPts val="500"/>
              </a:spcBef>
              <a:buSzTx/>
              <a:buNone/>
              <a:defRPr sz="2400">
                <a:solidFill>
                  <a:srgbClr val="339966"/>
                </a:solidFill>
                <a:latin typeface="+mj-lt"/>
                <a:ea typeface="+mj-ea"/>
                <a:cs typeface="+mj-cs"/>
                <a:sym typeface="Helvetica"/>
              </a:defRPr>
            </a:lvl1pPr>
            <a:lvl2pPr marL="742950" indent="-285750" algn="ctr">
              <a:lnSpc>
                <a:spcPct val="80000"/>
              </a:lnSpc>
              <a:spcBef>
                <a:spcPts val="500"/>
              </a:spcBef>
              <a:buSzPct val="75000"/>
              <a:buChar char="■"/>
              <a:defRPr sz="2400">
                <a:solidFill>
                  <a:srgbClr val="339966"/>
                </a:solidFill>
                <a:latin typeface="+mj-lt"/>
                <a:ea typeface="+mj-ea"/>
                <a:cs typeface="+mj-cs"/>
                <a:sym typeface="Helvetica"/>
              </a:defRPr>
            </a:lvl2pPr>
            <a:lvl3pPr marL="1188719" indent="-274319" algn="ctr">
              <a:lnSpc>
                <a:spcPct val="80000"/>
              </a:lnSpc>
              <a:spcBef>
                <a:spcPts val="500"/>
              </a:spcBef>
              <a:buSzPct val="75000"/>
              <a:buChar char="■"/>
              <a:defRPr sz="2400">
                <a:solidFill>
                  <a:srgbClr val="339966"/>
                </a:solidFill>
                <a:latin typeface="+mj-lt"/>
                <a:ea typeface="+mj-ea"/>
                <a:cs typeface="+mj-cs"/>
                <a:sym typeface="Helvetica"/>
              </a:defRPr>
            </a:lvl3pPr>
            <a:lvl4pPr marL="1676400" indent="-304800" algn="ctr">
              <a:lnSpc>
                <a:spcPct val="80000"/>
              </a:lnSpc>
              <a:spcBef>
                <a:spcPts val="500"/>
              </a:spcBef>
              <a:buSzPct val="75000"/>
              <a:buChar char="■"/>
              <a:defRPr sz="2400">
                <a:solidFill>
                  <a:srgbClr val="339966"/>
                </a:solidFill>
                <a:latin typeface="+mj-lt"/>
                <a:ea typeface="+mj-ea"/>
                <a:cs typeface="+mj-cs"/>
                <a:sym typeface="Helvetica"/>
              </a:defRPr>
            </a:lvl4pPr>
            <a:lvl5pPr marL="2133600" indent="-304800" algn="ctr">
              <a:lnSpc>
                <a:spcPct val="80000"/>
              </a:lnSpc>
              <a:spcBef>
                <a:spcPts val="500"/>
              </a:spcBef>
              <a:buSzPct val="75000"/>
              <a:buChar char="■"/>
              <a:defRPr sz="2400">
                <a:solidFill>
                  <a:srgbClr val="339966"/>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28" name="Slide Number"/>
          <p:cNvSpPr txBox="1">
            <a:spLocks noGrp="1"/>
          </p:cNvSpPr>
          <p:nvPr>
            <p:ph type="sldNum" sz="quarter" idx="2"/>
          </p:nvPr>
        </p:nvSpPr>
        <p:spPr>
          <a:xfrm>
            <a:off x="5791200" y="6161404"/>
            <a:ext cx="762000" cy="631191"/>
          </a:xfrm>
          <a:prstGeom prst="rect">
            <a:avLst/>
          </a:prstGeom>
          <a:solidFill>
            <a:srgbClr val="00CC99"/>
          </a:solidFill>
          <a:ln w="57150">
            <a:solidFill>
              <a:srgbClr val="336699"/>
            </a:solidFill>
            <a:miter lim="800000"/>
          </a:ln>
        </p:spPr>
        <p:txBody>
          <a:bodyPr wrap="square" anchor="ctr"/>
          <a:lstStyle>
            <a:lvl1pPr>
              <a:defRPr sz="3200" b="1">
                <a:solidFill>
                  <a:srgbClr val="000066"/>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7586061"/>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59_Title and Content">
    <p:bg>
      <p:bgPr>
        <a:solidFill>
          <a:srgbClr val="000066"/>
        </a:solidFill>
        <a:effectLst/>
      </p:bgPr>
    </p:bg>
    <p:spTree>
      <p:nvGrpSpPr>
        <p:cNvPr id="1" name=""/>
        <p:cNvGrpSpPr/>
        <p:nvPr/>
      </p:nvGrpSpPr>
      <p:grpSpPr>
        <a:xfrm>
          <a:off x="0" y="0"/>
          <a:ext cx="0" cy="0"/>
          <a:chOff x="0" y="0"/>
          <a:chExt cx="0" cy="0"/>
        </a:xfrm>
      </p:grpSpPr>
      <p:sp>
        <p:nvSpPr>
          <p:cNvPr id="8935"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6"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7"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8"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39"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0"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1"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2"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3"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4"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45"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48" name="Group 14"/>
          <p:cNvGrpSpPr/>
          <p:nvPr/>
        </p:nvGrpSpPr>
        <p:grpSpPr>
          <a:xfrm>
            <a:off x="0" y="2286000"/>
            <a:ext cx="1066800" cy="1066800"/>
            <a:chOff x="0" y="0"/>
            <a:chExt cx="1066800" cy="1066800"/>
          </a:xfrm>
        </p:grpSpPr>
        <p:sp>
          <p:nvSpPr>
            <p:cNvPr id="8946"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47"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53" name="Group 21"/>
          <p:cNvGrpSpPr/>
          <p:nvPr/>
        </p:nvGrpSpPr>
        <p:grpSpPr>
          <a:xfrm>
            <a:off x="762000" y="152400"/>
            <a:ext cx="1981200" cy="1295400"/>
            <a:chOff x="0" y="0"/>
            <a:chExt cx="1981200" cy="1295400"/>
          </a:xfrm>
        </p:grpSpPr>
        <p:sp>
          <p:nvSpPr>
            <p:cNvPr id="8949"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0"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1"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52"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54"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8955" name="Body Level One…"/>
          <p:cNvSpPr txBox="1">
            <a:spLocks noGrp="1"/>
          </p:cNvSpPr>
          <p:nvPr>
            <p:ph type="body" sz="half" idx="1"/>
          </p:nvPr>
        </p:nvSpPr>
        <p:spPr>
          <a:xfrm>
            <a:off x="1295400" y="2819400"/>
            <a:ext cx="7086600" cy="3352800"/>
          </a:xfrm>
          <a:prstGeom prst="rect">
            <a:avLst/>
          </a:prstGeom>
        </p:spPr>
        <p:txBody>
          <a:bodyPr>
            <a:normAutofit/>
          </a:bodyPr>
          <a:lstStyle>
            <a:lvl1pPr>
              <a:spcBef>
                <a:spcPts val="600"/>
              </a:spcBef>
              <a:buClr>
                <a:srgbClr val="0099CC"/>
              </a:buClr>
              <a:buSzPct val="75000"/>
              <a:buChar char="■"/>
              <a:defRPr sz="2800">
                <a:solidFill>
                  <a:schemeClr val="accent3">
                    <a:lumOff val="44000"/>
                  </a:schemeClr>
                </a:solidFill>
                <a:latin typeface="+mj-lt"/>
                <a:ea typeface="+mj-ea"/>
                <a:cs typeface="+mj-cs"/>
                <a:sym typeface="Helvetica"/>
              </a:defRPr>
            </a:lvl1pPr>
            <a:lvl2pPr marL="790575" indent="-333375">
              <a:spcBef>
                <a:spcPts val="600"/>
              </a:spcBef>
              <a:buClr>
                <a:srgbClr val="0099CC"/>
              </a:buClr>
              <a:buSzPct val="75000"/>
              <a:buChar char="■"/>
              <a:defRPr sz="2800">
                <a:solidFill>
                  <a:schemeClr val="accent3">
                    <a:lumOff val="44000"/>
                  </a:schemeClr>
                </a:solidFill>
                <a:latin typeface="+mj-lt"/>
                <a:ea typeface="+mj-ea"/>
                <a:cs typeface="+mj-cs"/>
                <a:sym typeface="Helvetica"/>
              </a:defRPr>
            </a:lvl2pPr>
            <a:lvl3pPr marL="1234439" indent="-320039">
              <a:spcBef>
                <a:spcPts val="600"/>
              </a:spcBef>
              <a:buClr>
                <a:srgbClr val="0099CC"/>
              </a:buClr>
              <a:buSzPct val="75000"/>
              <a:buChar char="■"/>
              <a:defRPr sz="2800">
                <a:solidFill>
                  <a:schemeClr val="accent3">
                    <a:lumOff val="44000"/>
                  </a:schemeClr>
                </a:solidFill>
                <a:latin typeface="+mj-lt"/>
                <a:ea typeface="+mj-ea"/>
                <a:cs typeface="+mj-cs"/>
                <a:sym typeface="Helvetica"/>
              </a:defRPr>
            </a:lvl3pPr>
            <a:lvl4pPr marL="17272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4pPr>
            <a:lvl5pPr marL="21844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56"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110700862"/>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52_Section Header">
    <p:bg>
      <p:bgPr>
        <a:solidFill>
          <a:srgbClr val="000066"/>
        </a:solidFill>
        <a:effectLst/>
      </p:bgPr>
    </p:bg>
    <p:spTree>
      <p:nvGrpSpPr>
        <p:cNvPr id="1" name=""/>
        <p:cNvGrpSpPr/>
        <p:nvPr/>
      </p:nvGrpSpPr>
      <p:grpSpPr>
        <a:xfrm>
          <a:off x="0" y="0"/>
          <a:ext cx="0" cy="0"/>
          <a:chOff x="0" y="0"/>
          <a:chExt cx="0" cy="0"/>
        </a:xfrm>
      </p:grpSpPr>
      <p:sp>
        <p:nvSpPr>
          <p:cNvPr id="8963"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4"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5"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6"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7"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8"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69"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0"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1"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2"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73"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8976" name="Group 14"/>
          <p:cNvGrpSpPr/>
          <p:nvPr/>
        </p:nvGrpSpPr>
        <p:grpSpPr>
          <a:xfrm>
            <a:off x="0" y="2286000"/>
            <a:ext cx="1066800" cy="1066800"/>
            <a:chOff x="0" y="0"/>
            <a:chExt cx="1066800" cy="1066800"/>
          </a:xfrm>
        </p:grpSpPr>
        <p:sp>
          <p:nvSpPr>
            <p:cNvPr id="8974"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5"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8981" name="Group 21"/>
          <p:cNvGrpSpPr/>
          <p:nvPr/>
        </p:nvGrpSpPr>
        <p:grpSpPr>
          <a:xfrm>
            <a:off x="762000" y="152400"/>
            <a:ext cx="1981200" cy="1295400"/>
            <a:chOff x="0" y="0"/>
            <a:chExt cx="1981200" cy="1295400"/>
          </a:xfrm>
        </p:grpSpPr>
        <p:sp>
          <p:nvSpPr>
            <p:cNvPr id="8977"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8"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79"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8980"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898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898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mj-lt"/>
                <a:ea typeface="+mj-ea"/>
                <a:cs typeface="+mj-cs"/>
                <a:sym typeface="Helvetica"/>
              </a:defRPr>
            </a:lvl1pPr>
            <a:lvl2pPr marL="0" indent="457200">
              <a:spcBef>
                <a:spcPts val="400"/>
              </a:spcBef>
              <a:buSzTx/>
              <a:buNone/>
              <a:defRPr sz="2000">
                <a:solidFill>
                  <a:schemeClr val="accent3">
                    <a:lumOff val="44000"/>
                  </a:schemeClr>
                </a:solidFill>
                <a:latin typeface="+mj-lt"/>
                <a:ea typeface="+mj-ea"/>
                <a:cs typeface="+mj-cs"/>
                <a:sym typeface="Helvetica"/>
              </a:defRPr>
            </a:lvl2pPr>
            <a:lvl3pPr marL="0" indent="914400">
              <a:spcBef>
                <a:spcPts val="400"/>
              </a:spcBef>
              <a:buSzTx/>
              <a:buNone/>
              <a:defRPr sz="2000">
                <a:solidFill>
                  <a:schemeClr val="accent3">
                    <a:lumOff val="44000"/>
                  </a:schemeClr>
                </a:solidFill>
                <a:latin typeface="+mj-lt"/>
                <a:ea typeface="+mj-ea"/>
                <a:cs typeface="+mj-cs"/>
                <a:sym typeface="Helvetica"/>
              </a:defRPr>
            </a:lvl3pPr>
            <a:lvl4pPr marL="0" indent="1371600">
              <a:spcBef>
                <a:spcPts val="400"/>
              </a:spcBef>
              <a:buSzTx/>
              <a:buNone/>
              <a:defRPr sz="2000">
                <a:solidFill>
                  <a:schemeClr val="accent3">
                    <a:lumOff val="44000"/>
                  </a:schemeClr>
                </a:solidFill>
                <a:latin typeface="+mj-lt"/>
                <a:ea typeface="+mj-ea"/>
                <a:cs typeface="+mj-cs"/>
                <a:sym typeface="Helvetica"/>
              </a:defRPr>
            </a:lvl4pPr>
            <a:lvl5pPr marL="0" indent="1828800">
              <a:spcBef>
                <a:spcPts val="400"/>
              </a:spcBef>
              <a:buSzTx/>
              <a:buNone/>
              <a:defRPr sz="20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984"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3496538106"/>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53_Two Content">
    <p:bg>
      <p:bgPr>
        <a:solidFill>
          <a:srgbClr val="000066"/>
        </a:solidFill>
        <a:effectLst/>
      </p:bgPr>
    </p:bg>
    <p:spTree>
      <p:nvGrpSpPr>
        <p:cNvPr id="1" name=""/>
        <p:cNvGrpSpPr/>
        <p:nvPr/>
      </p:nvGrpSpPr>
      <p:grpSpPr>
        <a:xfrm>
          <a:off x="0" y="0"/>
          <a:ext cx="0" cy="0"/>
          <a:chOff x="0" y="0"/>
          <a:chExt cx="0" cy="0"/>
        </a:xfrm>
      </p:grpSpPr>
      <p:sp>
        <p:nvSpPr>
          <p:cNvPr id="8991"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2"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3"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4"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5"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6"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7"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8"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8999"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00"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01"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04" name="Group 14"/>
          <p:cNvGrpSpPr/>
          <p:nvPr/>
        </p:nvGrpSpPr>
        <p:grpSpPr>
          <a:xfrm>
            <a:off x="0" y="2286000"/>
            <a:ext cx="1066800" cy="1066800"/>
            <a:chOff x="0" y="0"/>
            <a:chExt cx="1066800" cy="1066800"/>
          </a:xfrm>
        </p:grpSpPr>
        <p:sp>
          <p:nvSpPr>
            <p:cNvPr id="9002"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3"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09" name="Group 21"/>
          <p:cNvGrpSpPr/>
          <p:nvPr/>
        </p:nvGrpSpPr>
        <p:grpSpPr>
          <a:xfrm>
            <a:off x="762000" y="152400"/>
            <a:ext cx="1981200" cy="1295400"/>
            <a:chOff x="0" y="0"/>
            <a:chExt cx="1981200" cy="1295400"/>
          </a:xfrm>
        </p:grpSpPr>
        <p:sp>
          <p:nvSpPr>
            <p:cNvPr id="9005"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6"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7"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08"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10"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11" name="Body Level One…"/>
          <p:cNvSpPr txBox="1">
            <a:spLocks noGrp="1"/>
          </p:cNvSpPr>
          <p:nvPr>
            <p:ph type="body" sz="quarter" idx="1"/>
          </p:nvPr>
        </p:nvSpPr>
        <p:spPr>
          <a:xfrm>
            <a:off x="1295400" y="2819400"/>
            <a:ext cx="3467100" cy="3352800"/>
          </a:xfrm>
          <a:prstGeom prst="rect">
            <a:avLst/>
          </a:prstGeom>
        </p:spPr>
        <p:txBody>
          <a:bodyPr>
            <a:normAutofit/>
          </a:bodyPr>
          <a:lstStyle>
            <a:lvl1pPr>
              <a:spcBef>
                <a:spcPts val="600"/>
              </a:spcBef>
              <a:buClr>
                <a:srgbClr val="0099CC"/>
              </a:buClr>
              <a:buSzPct val="75000"/>
              <a:buChar char="■"/>
              <a:defRPr sz="2800">
                <a:solidFill>
                  <a:schemeClr val="accent3">
                    <a:lumOff val="44000"/>
                  </a:schemeClr>
                </a:solidFill>
                <a:latin typeface="+mj-lt"/>
                <a:ea typeface="+mj-ea"/>
                <a:cs typeface="+mj-cs"/>
                <a:sym typeface="Helvetica"/>
              </a:defRPr>
            </a:lvl1pPr>
            <a:lvl2pPr marL="790575" indent="-333375">
              <a:spcBef>
                <a:spcPts val="600"/>
              </a:spcBef>
              <a:buClr>
                <a:srgbClr val="0099CC"/>
              </a:buClr>
              <a:buSzPct val="75000"/>
              <a:buChar char="■"/>
              <a:defRPr sz="2800">
                <a:solidFill>
                  <a:schemeClr val="accent3">
                    <a:lumOff val="44000"/>
                  </a:schemeClr>
                </a:solidFill>
                <a:latin typeface="+mj-lt"/>
                <a:ea typeface="+mj-ea"/>
                <a:cs typeface="+mj-cs"/>
                <a:sym typeface="Helvetica"/>
              </a:defRPr>
            </a:lvl2pPr>
            <a:lvl3pPr marL="1234439" indent="-320039">
              <a:spcBef>
                <a:spcPts val="600"/>
              </a:spcBef>
              <a:buClr>
                <a:srgbClr val="0099CC"/>
              </a:buClr>
              <a:buSzPct val="75000"/>
              <a:buChar char="■"/>
              <a:defRPr sz="2800">
                <a:solidFill>
                  <a:schemeClr val="accent3">
                    <a:lumOff val="44000"/>
                  </a:schemeClr>
                </a:solidFill>
                <a:latin typeface="+mj-lt"/>
                <a:ea typeface="+mj-ea"/>
                <a:cs typeface="+mj-cs"/>
                <a:sym typeface="Helvetica"/>
              </a:defRPr>
            </a:lvl3pPr>
            <a:lvl4pPr marL="17272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4pPr>
            <a:lvl5pPr marL="2184400" indent="-355600">
              <a:spcBef>
                <a:spcPts val="600"/>
              </a:spcBef>
              <a:buClr>
                <a:srgbClr val="0099CC"/>
              </a:buClr>
              <a:buSzPct val="75000"/>
              <a:buChar char="■"/>
              <a:defRPr sz="28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12"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3794232944"/>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53_Comparison">
    <p:bg>
      <p:bgPr>
        <a:solidFill>
          <a:srgbClr val="000066"/>
        </a:solidFill>
        <a:effectLst/>
      </p:bgPr>
    </p:bg>
    <p:spTree>
      <p:nvGrpSpPr>
        <p:cNvPr id="1" name=""/>
        <p:cNvGrpSpPr/>
        <p:nvPr/>
      </p:nvGrpSpPr>
      <p:grpSpPr>
        <a:xfrm>
          <a:off x="0" y="0"/>
          <a:ext cx="0" cy="0"/>
          <a:chOff x="0" y="0"/>
          <a:chExt cx="0" cy="0"/>
        </a:xfrm>
      </p:grpSpPr>
      <p:sp>
        <p:nvSpPr>
          <p:cNvPr id="9019"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0"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1"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2"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3"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4"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5"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6"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7"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8"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29"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32" name="Group 14"/>
          <p:cNvGrpSpPr/>
          <p:nvPr/>
        </p:nvGrpSpPr>
        <p:grpSpPr>
          <a:xfrm>
            <a:off x="0" y="2286000"/>
            <a:ext cx="1066800" cy="1066800"/>
            <a:chOff x="0" y="0"/>
            <a:chExt cx="1066800" cy="1066800"/>
          </a:xfrm>
        </p:grpSpPr>
        <p:sp>
          <p:nvSpPr>
            <p:cNvPr id="9030"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1"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37" name="Group 21"/>
          <p:cNvGrpSpPr/>
          <p:nvPr/>
        </p:nvGrpSpPr>
        <p:grpSpPr>
          <a:xfrm>
            <a:off x="762000" y="152400"/>
            <a:ext cx="1981200" cy="1295400"/>
            <a:chOff x="0" y="0"/>
            <a:chExt cx="1981200" cy="1295400"/>
          </a:xfrm>
        </p:grpSpPr>
        <p:sp>
          <p:nvSpPr>
            <p:cNvPr id="9033"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4"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5"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36"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38" name="Title Text"/>
          <p:cNvSpPr txBox="1">
            <a:spLocks noGrp="1"/>
          </p:cNvSpPr>
          <p:nvPr>
            <p:ph type="title"/>
          </p:nvPr>
        </p:nvSpPr>
        <p:spPr>
          <a:xfrm>
            <a:off x="457200" y="274638"/>
            <a:ext cx="8229600" cy="1143001"/>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3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mj-lt"/>
                <a:ea typeface="+mj-ea"/>
                <a:cs typeface="+mj-cs"/>
                <a:sym typeface="Helvetica"/>
              </a:defRPr>
            </a:lvl1pPr>
            <a:lvl2pPr marL="0" indent="457200">
              <a:spcBef>
                <a:spcPts val="500"/>
              </a:spcBef>
              <a:buSzTx/>
              <a:buNone/>
              <a:defRPr sz="2400" b="1">
                <a:solidFill>
                  <a:schemeClr val="accent3">
                    <a:lumOff val="44000"/>
                  </a:schemeClr>
                </a:solidFill>
                <a:latin typeface="+mj-lt"/>
                <a:ea typeface="+mj-ea"/>
                <a:cs typeface="+mj-cs"/>
                <a:sym typeface="Helvetica"/>
              </a:defRPr>
            </a:lvl2pPr>
            <a:lvl3pPr marL="0" indent="914400">
              <a:spcBef>
                <a:spcPts val="500"/>
              </a:spcBef>
              <a:buSzTx/>
              <a:buNone/>
              <a:defRPr sz="2400" b="1">
                <a:solidFill>
                  <a:schemeClr val="accent3">
                    <a:lumOff val="44000"/>
                  </a:schemeClr>
                </a:solidFill>
                <a:latin typeface="+mj-lt"/>
                <a:ea typeface="+mj-ea"/>
                <a:cs typeface="+mj-cs"/>
                <a:sym typeface="Helvetica"/>
              </a:defRPr>
            </a:lvl3pPr>
            <a:lvl4pPr marL="0" indent="1371600">
              <a:spcBef>
                <a:spcPts val="500"/>
              </a:spcBef>
              <a:buSzTx/>
              <a:buNone/>
              <a:defRPr sz="2400" b="1">
                <a:solidFill>
                  <a:schemeClr val="accent3">
                    <a:lumOff val="44000"/>
                  </a:schemeClr>
                </a:solidFill>
                <a:latin typeface="+mj-lt"/>
                <a:ea typeface="+mj-ea"/>
                <a:cs typeface="+mj-cs"/>
                <a:sym typeface="Helvetica"/>
              </a:defRPr>
            </a:lvl4pPr>
            <a:lvl5pPr marL="0" indent="1828800">
              <a:spcBef>
                <a:spcPts val="500"/>
              </a:spcBef>
              <a:buSzTx/>
              <a:buNone/>
              <a:defRPr sz="2400" b="1">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4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mj-lt"/>
                <a:ea typeface="+mj-ea"/>
                <a:cs typeface="+mj-cs"/>
                <a:sym typeface="Helvetica"/>
              </a:defRPr>
            </a:pPr>
            <a:endParaRPr/>
          </a:p>
        </p:txBody>
      </p:sp>
      <p:sp>
        <p:nvSpPr>
          <p:cNvPr id="9041"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4273062819"/>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54_Title Only">
    <p:bg>
      <p:bgPr>
        <a:solidFill>
          <a:srgbClr val="000066"/>
        </a:solidFill>
        <a:effectLst/>
      </p:bgPr>
    </p:bg>
    <p:spTree>
      <p:nvGrpSpPr>
        <p:cNvPr id="1" name=""/>
        <p:cNvGrpSpPr/>
        <p:nvPr/>
      </p:nvGrpSpPr>
      <p:grpSpPr>
        <a:xfrm>
          <a:off x="0" y="0"/>
          <a:ext cx="0" cy="0"/>
          <a:chOff x="0" y="0"/>
          <a:chExt cx="0" cy="0"/>
        </a:xfrm>
      </p:grpSpPr>
      <p:sp>
        <p:nvSpPr>
          <p:cNvPr id="9048"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49"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0"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1"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2"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3"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4"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5"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6"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7"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58"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61" name="Group 14"/>
          <p:cNvGrpSpPr/>
          <p:nvPr/>
        </p:nvGrpSpPr>
        <p:grpSpPr>
          <a:xfrm>
            <a:off x="0" y="2286000"/>
            <a:ext cx="1066800" cy="1066800"/>
            <a:chOff x="0" y="0"/>
            <a:chExt cx="1066800" cy="1066800"/>
          </a:xfrm>
        </p:grpSpPr>
        <p:sp>
          <p:nvSpPr>
            <p:cNvPr id="9059"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0"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66" name="Group 21"/>
          <p:cNvGrpSpPr/>
          <p:nvPr/>
        </p:nvGrpSpPr>
        <p:grpSpPr>
          <a:xfrm>
            <a:off x="762000" y="152400"/>
            <a:ext cx="1981200" cy="1295400"/>
            <a:chOff x="0" y="0"/>
            <a:chExt cx="1981200" cy="1295400"/>
          </a:xfrm>
        </p:grpSpPr>
        <p:sp>
          <p:nvSpPr>
            <p:cNvPr id="9062"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3"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4"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65"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67" name="Title Text"/>
          <p:cNvSpPr txBox="1">
            <a:spLocks noGrp="1"/>
          </p:cNvSpPr>
          <p:nvPr>
            <p:ph type="title"/>
          </p:nvPr>
        </p:nvSpPr>
        <p:spPr>
          <a:xfrm>
            <a:off x="1295400" y="1219200"/>
            <a:ext cx="7086600" cy="1447800"/>
          </a:xfrm>
          <a:prstGeom prst="rect">
            <a:avLst/>
          </a:prstGeom>
        </p:spPr>
        <p:txBody>
          <a:bodyPr anchor="ctr"/>
          <a:lstStyle>
            <a:lvl1pPr>
              <a:defRPr sz="4000">
                <a:solidFill>
                  <a:schemeClr val="accent3">
                    <a:lumOff val="44000"/>
                  </a:schemeClr>
                </a:solidFill>
                <a:latin typeface="+mj-lt"/>
                <a:ea typeface="+mj-ea"/>
                <a:cs typeface="+mj-cs"/>
                <a:sym typeface="Helvetica"/>
              </a:defRPr>
            </a:lvl1pPr>
          </a:lstStyle>
          <a:p>
            <a:r>
              <a:t>Title Text</a:t>
            </a:r>
          </a:p>
        </p:txBody>
      </p:sp>
      <p:sp>
        <p:nvSpPr>
          <p:cNvPr id="9068"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425266224"/>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57_Blank">
    <p:bg>
      <p:bgPr>
        <a:solidFill>
          <a:srgbClr val="000066"/>
        </a:solidFill>
        <a:effectLst/>
      </p:bgPr>
    </p:bg>
    <p:spTree>
      <p:nvGrpSpPr>
        <p:cNvPr id="1" name=""/>
        <p:cNvGrpSpPr/>
        <p:nvPr/>
      </p:nvGrpSpPr>
      <p:grpSpPr>
        <a:xfrm>
          <a:off x="0" y="0"/>
          <a:ext cx="0" cy="0"/>
          <a:chOff x="0" y="0"/>
          <a:chExt cx="0" cy="0"/>
        </a:xfrm>
      </p:grpSpPr>
      <p:sp>
        <p:nvSpPr>
          <p:cNvPr id="9075"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6"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7"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8"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79"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0"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1"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2"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3"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4"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085"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088" name="Group 14"/>
          <p:cNvGrpSpPr/>
          <p:nvPr/>
        </p:nvGrpSpPr>
        <p:grpSpPr>
          <a:xfrm>
            <a:off x="0" y="2286000"/>
            <a:ext cx="1066800" cy="1066800"/>
            <a:chOff x="0" y="0"/>
            <a:chExt cx="1066800" cy="1066800"/>
          </a:xfrm>
        </p:grpSpPr>
        <p:sp>
          <p:nvSpPr>
            <p:cNvPr id="9086"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87"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093" name="Group 21"/>
          <p:cNvGrpSpPr/>
          <p:nvPr/>
        </p:nvGrpSpPr>
        <p:grpSpPr>
          <a:xfrm>
            <a:off x="762000" y="152400"/>
            <a:ext cx="1981200" cy="1295400"/>
            <a:chOff x="0" y="0"/>
            <a:chExt cx="1981200" cy="1295400"/>
          </a:xfrm>
        </p:grpSpPr>
        <p:sp>
          <p:nvSpPr>
            <p:cNvPr id="9089"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0"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1"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092"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094"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2408789572"/>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53_Content with Caption">
    <p:bg>
      <p:bgPr>
        <a:solidFill>
          <a:srgbClr val="000066"/>
        </a:solidFill>
        <a:effectLst/>
      </p:bgPr>
    </p:bg>
    <p:spTree>
      <p:nvGrpSpPr>
        <p:cNvPr id="1" name=""/>
        <p:cNvGrpSpPr/>
        <p:nvPr/>
      </p:nvGrpSpPr>
      <p:grpSpPr>
        <a:xfrm>
          <a:off x="0" y="0"/>
          <a:ext cx="0" cy="0"/>
          <a:chOff x="0" y="0"/>
          <a:chExt cx="0" cy="0"/>
        </a:xfrm>
      </p:grpSpPr>
      <p:sp>
        <p:nvSpPr>
          <p:cNvPr id="9101"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2"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3"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4"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5"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6"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7"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8"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09"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10"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11"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114" name="Group 14"/>
          <p:cNvGrpSpPr/>
          <p:nvPr/>
        </p:nvGrpSpPr>
        <p:grpSpPr>
          <a:xfrm>
            <a:off x="0" y="2286000"/>
            <a:ext cx="1066800" cy="1066800"/>
            <a:chOff x="0" y="0"/>
            <a:chExt cx="1066800" cy="1066800"/>
          </a:xfrm>
        </p:grpSpPr>
        <p:sp>
          <p:nvSpPr>
            <p:cNvPr id="9112"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3"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119" name="Group 21"/>
          <p:cNvGrpSpPr/>
          <p:nvPr/>
        </p:nvGrpSpPr>
        <p:grpSpPr>
          <a:xfrm>
            <a:off x="762000" y="152400"/>
            <a:ext cx="1981200" cy="1295400"/>
            <a:chOff x="0" y="0"/>
            <a:chExt cx="1981200" cy="1295400"/>
          </a:xfrm>
        </p:grpSpPr>
        <p:sp>
          <p:nvSpPr>
            <p:cNvPr id="9115"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6"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7"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18"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120"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121"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99CC"/>
              </a:buClr>
              <a:buSzPct val="75000"/>
              <a:buChar char="■"/>
              <a:defRPr>
                <a:solidFill>
                  <a:schemeClr val="accent3">
                    <a:lumOff val="44000"/>
                  </a:schemeClr>
                </a:solidFill>
                <a:latin typeface="+mj-lt"/>
                <a:ea typeface="+mj-ea"/>
                <a:cs typeface="+mj-cs"/>
                <a:sym typeface="Helvetica"/>
              </a:defRPr>
            </a:lvl1pPr>
            <a:lvl2pPr>
              <a:buClr>
                <a:srgbClr val="0099CC"/>
              </a:buClr>
              <a:buSzPct val="75000"/>
              <a:buChar char="■"/>
              <a:defRPr>
                <a:solidFill>
                  <a:schemeClr val="accent3">
                    <a:lumOff val="44000"/>
                  </a:schemeClr>
                </a:solidFill>
                <a:latin typeface="+mj-lt"/>
                <a:ea typeface="+mj-ea"/>
                <a:cs typeface="+mj-cs"/>
                <a:sym typeface="Helvetica"/>
              </a:defRPr>
            </a:lvl2pPr>
            <a:lvl3pPr>
              <a:buClr>
                <a:srgbClr val="0099CC"/>
              </a:buClr>
              <a:buSzPct val="75000"/>
              <a:buChar char="■"/>
              <a:defRPr>
                <a:solidFill>
                  <a:schemeClr val="accent3">
                    <a:lumOff val="44000"/>
                  </a:schemeClr>
                </a:solidFill>
                <a:latin typeface="+mj-lt"/>
                <a:ea typeface="+mj-ea"/>
                <a:cs typeface="+mj-cs"/>
                <a:sym typeface="Helvetica"/>
              </a:defRPr>
            </a:lvl3pPr>
            <a:lvl4pPr>
              <a:buClr>
                <a:srgbClr val="0099CC"/>
              </a:buClr>
              <a:buSzPct val="75000"/>
              <a:buChar char="■"/>
              <a:defRPr>
                <a:solidFill>
                  <a:schemeClr val="accent3">
                    <a:lumOff val="44000"/>
                  </a:schemeClr>
                </a:solidFill>
                <a:latin typeface="+mj-lt"/>
                <a:ea typeface="+mj-ea"/>
                <a:cs typeface="+mj-cs"/>
                <a:sym typeface="Helvetica"/>
              </a:defRPr>
            </a:lvl4pPr>
            <a:lvl5pPr>
              <a:buClr>
                <a:srgbClr val="0099CC"/>
              </a:buClr>
              <a:buSzPct val="75000"/>
              <a:buChar char="■"/>
              <a:defRPr>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1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mj-lt"/>
                <a:ea typeface="+mj-ea"/>
                <a:cs typeface="+mj-cs"/>
                <a:sym typeface="Helvetica"/>
              </a:defRPr>
            </a:pPr>
            <a:endParaRPr/>
          </a:p>
        </p:txBody>
      </p:sp>
      <p:sp>
        <p:nvSpPr>
          <p:cNvPr id="9123"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116368596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8079214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53_Picture with Caption">
    <p:bg>
      <p:bgPr>
        <a:solidFill>
          <a:srgbClr val="000066"/>
        </a:solidFill>
        <a:effectLst/>
      </p:bgPr>
    </p:bg>
    <p:spTree>
      <p:nvGrpSpPr>
        <p:cNvPr id="1" name=""/>
        <p:cNvGrpSpPr/>
        <p:nvPr/>
      </p:nvGrpSpPr>
      <p:grpSpPr>
        <a:xfrm>
          <a:off x="0" y="0"/>
          <a:ext cx="0" cy="0"/>
          <a:chOff x="0" y="0"/>
          <a:chExt cx="0" cy="0"/>
        </a:xfrm>
      </p:grpSpPr>
      <p:sp>
        <p:nvSpPr>
          <p:cNvPr id="9130" name="Rectangle 3"/>
          <p:cNvSpPr/>
          <p:nvPr/>
        </p:nvSpPr>
        <p:spPr>
          <a:xfrm>
            <a:off x="0" y="22860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1" name="Rectangle 4"/>
          <p:cNvSpPr/>
          <p:nvPr/>
        </p:nvSpPr>
        <p:spPr>
          <a:xfrm>
            <a:off x="533400" y="2819400"/>
            <a:ext cx="533400" cy="5334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2" name="Rectangle 5"/>
          <p:cNvSpPr/>
          <p:nvPr/>
        </p:nvSpPr>
        <p:spPr>
          <a:xfrm>
            <a:off x="1981200" y="533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3" name="Rectangle 6"/>
          <p:cNvSpPr/>
          <p:nvPr/>
        </p:nvSpPr>
        <p:spPr>
          <a:xfrm>
            <a:off x="762000" y="1066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4" name="Rectangle 7"/>
          <p:cNvSpPr/>
          <p:nvPr/>
        </p:nvSpPr>
        <p:spPr>
          <a:xfrm>
            <a:off x="1143000" y="6858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5" name="Rectangle 8"/>
          <p:cNvSpPr/>
          <p:nvPr/>
        </p:nvSpPr>
        <p:spPr>
          <a:xfrm>
            <a:off x="2362200" y="152400"/>
            <a:ext cx="381000" cy="3810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6" name="Rectangle 9"/>
          <p:cNvSpPr/>
          <p:nvPr/>
        </p:nvSpPr>
        <p:spPr>
          <a:xfrm>
            <a:off x="0" y="755650"/>
            <a:ext cx="5867400" cy="76200"/>
          </a:xfrm>
          <a:prstGeom prst="rect">
            <a:avLst/>
          </a:prstGeom>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7" name="Rectangle 10"/>
          <p:cNvSpPr/>
          <p:nvPr/>
        </p:nvSpPr>
        <p:spPr>
          <a:xfrm>
            <a:off x="5715000" y="609600"/>
            <a:ext cx="304800" cy="3048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8" name="Rectangle 11"/>
          <p:cNvSpPr/>
          <p:nvPr/>
        </p:nvSpPr>
        <p:spPr>
          <a:xfrm>
            <a:off x="5562600" y="457200"/>
            <a:ext cx="304800" cy="304800"/>
          </a:xfrm>
          <a:prstGeom prst="rect">
            <a:avLst/>
          </a:prstGeom>
          <a:solidFill>
            <a:srgbClr val="00CC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39" name="Rectangle 12"/>
          <p:cNvSpPr/>
          <p:nvPr/>
        </p:nvSpPr>
        <p:spPr>
          <a:xfrm>
            <a:off x="8458200" y="3962400"/>
            <a:ext cx="381000" cy="381000"/>
          </a:xfrm>
          <a:prstGeom prst="rect">
            <a:avLst/>
          </a:prstGeom>
          <a:solidFill>
            <a:srgbClr val="0099CC"/>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sp>
        <p:nvSpPr>
          <p:cNvPr id="9140" name="Rectangle 13"/>
          <p:cNvSpPr/>
          <p:nvPr/>
        </p:nvSpPr>
        <p:spPr>
          <a:xfrm>
            <a:off x="8686800" y="3657600"/>
            <a:ext cx="381000" cy="381000"/>
          </a:xfrm>
          <a:prstGeom prst="rect">
            <a:avLst/>
          </a:prstGeom>
          <a:solidFill>
            <a:srgbClr val="009999"/>
          </a:solidFill>
          <a:ln w="57150">
            <a:solidFill>
              <a:srgbClr val="336699"/>
            </a:solidFill>
            <a:miter/>
          </a:ln>
        </p:spPr>
        <p:txBody>
          <a:bodyPr lIns="45719" rIns="45719" anchor="ctr"/>
          <a:lstStyle/>
          <a:p>
            <a:pPr>
              <a:defRPr b="0">
                <a:solidFill>
                  <a:schemeClr val="accent3">
                    <a:lumOff val="44000"/>
                  </a:schemeClr>
                </a:solidFill>
                <a:latin typeface="Arial"/>
                <a:ea typeface="Arial"/>
                <a:cs typeface="Arial"/>
                <a:sym typeface="Arial"/>
              </a:defRPr>
            </a:pPr>
            <a:endParaRPr/>
          </a:p>
        </p:txBody>
      </p:sp>
      <p:grpSp>
        <p:nvGrpSpPr>
          <p:cNvPr id="9143" name="Group 14"/>
          <p:cNvGrpSpPr/>
          <p:nvPr/>
        </p:nvGrpSpPr>
        <p:grpSpPr>
          <a:xfrm>
            <a:off x="0" y="2286000"/>
            <a:ext cx="1066800" cy="1066800"/>
            <a:chOff x="0" y="0"/>
            <a:chExt cx="1066800" cy="1066800"/>
          </a:xfrm>
        </p:grpSpPr>
        <p:sp>
          <p:nvSpPr>
            <p:cNvPr id="9141" name="Rectangle 15"/>
            <p:cNvSpPr/>
            <p:nvPr/>
          </p:nvSpPr>
          <p:spPr>
            <a:xfrm>
              <a:off x="0" y="0"/>
              <a:ext cx="533400" cy="533400"/>
            </a:xfrm>
            <a:prstGeom prst="rect">
              <a:avLst/>
            </a:prstGeom>
            <a:solidFill>
              <a:srgbClr val="00CC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2" name="Rectangle 16"/>
            <p:cNvSpPr/>
            <p:nvPr/>
          </p:nvSpPr>
          <p:spPr>
            <a:xfrm>
              <a:off x="533400" y="533400"/>
              <a:ext cx="533400" cy="5334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grpSp>
        <p:nvGrpSpPr>
          <p:cNvPr id="9148" name="Group 21"/>
          <p:cNvGrpSpPr/>
          <p:nvPr/>
        </p:nvGrpSpPr>
        <p:grpSpPr>
          <a:xfrm>
            <a:off x="762000" y="152400"/>
            <a:ext cx="1981200" cy="1295400"/>
            <a:chOff x="0" y="0"/>
            <a:chExt cx="1981200" cy="1295400"/>
          </a:xfrm>
        </p:grpSpPr>
        <p:sp>
          <p:nvSpPr>
            <p:cNvPr id="9144" name="Rectangle 22"/>
            <p:cNvSpPr/>
            <p:nvPr/>
          </p:nvSpPr>
          <p:spPr>
            <a:xfrm>
              <a:off x="1219200" y="3810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5" name="Rectangle 23"/>
            <p:cNvSpPr/>
            <p:nvPr/>
          </p:nvSpPr>
          <p:spPr>
            <a:xfrm>
              <a:off x="0" y="914400"/>
              <a:ext cx="381000" cy="381000"/>
            </a:xfrm>
            <a:prstGeom prst="rect">
              <a:avLst/>
            </a:prstGeom>
            <a:solidFill>
              <a:srgbClr val="0099CC"/>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6" name="Rectangle 24"/>
            <p:cNvSpPr/>
            <p:nvPr/>
          </p:nvSpPr>
          <p:spPr>
            <a:xfrm>
              <a:off x="381000" y="533400"/>
              <a:ext cx="381000" cy="381000"/>
            </a:xfrm>
            <a:prstGeom prst="rect">
              <a:avLst/>
            </a:prstGeom>
            <a:solidFill>
              <a:srgbClr val="339966"/>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sp>
          <p:nvSpPr>
            <p:cNvPr id="9147" name="Rectangle 25"/>
            <p:cNvSpPr/>
            <p:nvPr/>
          </p:nvSpPr>
          <p:spPr>
            <a:xfrm>
              <a:off x="1600200" y="0"/>
              <a:ext cx="381000" cy="381000"/>
            </a:xfrm>
            <a:prstGeom prst="rect">
              <a:avLst/>
            </a:prstGeom>
            <a:solidFill>
              <a:srgbClr val="009999"/>
            </a:solidFill>
            <a:ln w="57150" cap="flat">
              <a:solidFill>
                <a:srgbClr val="336699"/>
              </a:solidFill>
              <a:prstDash val="solid"/>
              <a:miter lim="800000"/>
            </a:ln>
            <a:effectLst/>
          </p:spPr>
          <p:txBody>
            <a:bodyPr wrap="square" lIns="45719" tIns="45719" rIns="45719" bIns="45719" numCol="1" anchor="ctr">
              <a:noAutofit/>
            </a:bodyPr>
            <a:lstStyle/>
            <a:p>
              <a:pPr algn="l">
                <a:defRPr b="0">
                  <a:solidFill>
                    <a:schemeClr val="accent3">
                      <a:lumOff val="44000"/>
                    </a:schemeClr>
                  </a:solidFill>
                  <a:latin typeface="Arial"/>
                  <a:ea typeface="Arial"/>
                  <a:cs typeface="Arial"/>
                  <a:sym typeface="Arial"/>
                </a:defRPr>
              </a:pPr>
              <a:endParaRPr/>
            </a:p>
          </p:txBody>
        </p:sp>
      </p:grpSp>
      <p:sp>
        <p:nvSpPr>
          <p:cNvPr id="9149"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15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5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mj-lt"/>
                <a:ea typeface="+mj-ea"/>
                <a:cs typeface="+mj-cs"/>
                <a:sym typeface="Helvetica"/>
              </a:defRPr>
            </a:lvl1pPr>
            <a:lvl2pPr marL="0" indent="457200">
              <a:spcBef>
                <a:spcPts val="300"/>
              </a:spcBef>
              <a:buSzTx/>
              <a:buNone/>
              <a:defRPr sz="1400">
                <a:solidFill>
                  <a:schemeClr val="accent3">
                    <a:lumOff val="44000"/>
                  </a:schemeClr>
                </a:solidFill>
                <a:latin typeface="+mj-lt"/>
                <a:ea typeface="+mj-ea"/>
                <a:cs typeface="+mj-cs"/>
                <a:sym typeface="Helvetica"/>
              </a:defRPr>
            </a:lvl2pPr>
            <a:lvl3pPr marL="0" indent="914400">
              <a:spcBef>
                <a:spcPts val="300"/>
              </a:spcBef>
              <a:buSzTx/>
              <a:buNone/>
              <a:defRPr sz="1400">
                <a:solidFill>
                  <a:schemeClr val="accent3">
                    <a:lumOff val="44000"/>
                  </a:schemeClr>
                </a:solidFill>
                <a:latin typeface="+mj-lt"/>
                <a:ea typeface="+mj-ea"/>
                <a:cs typeface="+mj-cs"/>
                <a:sym typeface="Helvetica"/>
              </a:defRPr>
            </a:lvl3pPr>
            <a:lvl4pPr marL="0" indent="1371600">
              <a:spcBef>
                <a:spcPts val="300"/>
              </a:spcBef>
              <a:buSzTx/>
              <a:buNone/>
              <a:defRPr sz="1400">
                <a:solidFill>
                  <a:schemeClr val="accent3">
                    <a:lumOff val="44000"/>
                  </a:schemeClr>
                </a:solidFill>
                <a:latin typeface="+mj-lt"/>
                <a:ea typeface="+mj-ea"/>
                <a:cs typeface="+mj-cs"/>
                <a:sym typeface="Helvetica"/>
              </a:defRPr>
            </a:lvl4pPr>
            <a:lvl5pPr marL="0" indent="1828800">
              <a:spcBef>
                <a:spcPts val="300"/>
              </a:spcBef>
              <a:buSzTx/>
              <a:buNone/>
              <a:defRPr sz="1400">
                <a:solidFill>
                  <a:schemeClr val="accent3">
                    <a:lumOff val="44000"/>
                  </a:schemeClr>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152" name="Slide Number"/>
          <p:cNvSpPr txBox="1">
            <a:spLocks noGrp="1"/>
          </p:cNvSpPr>
          <p:nvPr>
            <p:ph type="sldNum" sz="quarter" idx="2"/>
          </p:nvPr>
        </p:nvSpPr>
        <p:spPr>
          <a:xfrm>
            <a:off x="5791200" y="6205321"/>
            <a:ext cx="762000" cy="543358"/>
          </a:xfrm>
          <a:prstGeom prst="rect">
            <a:avLst/>
          </a:prstGeom>
          <a:solidFill>
            <a:srgbClr val="00CC99"/>
          </a:solidFill>
          <a:ln w="57150">
            <a:solidFill>
              <a:srgbClr val="336699"/>
            </a:solidFill>
            <a:miter lim="800000"/>
          </a:ln>
        </p:spPr>
        <p:txBody>
          <a:bodyPr wrap="square" anchor="ctr"/>
          <a:lstStyle>
            <a:lvl1pPr>
              <a:defRPr sz="2800" b="1">
                <a:solidFill>
                  <a:srgbClr val="000066"/>
                </a:solidFill>
              </a:defRPr>
            </a:lvl1pPr>
          </a:lstStyle>
          <a:p>
            <a:fld id="{86CB4B4D-7CA3-9044-876B-883B54F8677D}" type="slidenum">
              <a:rPr/>
              <a:pPr/>
              <a:t>‹#›</a:t>
            </a:fld>
            <a:endParaRPr/>
          </a:p>
        </p:txBody>
      </p:sp>
    </p:spTree>
    <p:extLst>
      <p:ext uri="{BB962C8B-B14F-4D97-AF65-F5344CB8AC3E}">
        <p14:creationId xmlns:p14="http://schemas.microsoft.com/office/powerpoint/2010/main" val="3361270850"/>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6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159"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6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16932301"/>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6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16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69"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7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282639966"/>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5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17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1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79"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88827552"/>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5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18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8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8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14744993"/>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5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19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1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19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84717306"/>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5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205"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206"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928951803"/>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58_Blank">
    <p:bg>
      <p:bgPr>
        <a:solidFill>
          <a:schemeClr val="accent3">
            <a:lumOff val="44000"/>
          </a:schemeClr>
        </a:solidFill>
        <a:effectLst/>
      </p:bgPr>
    </p:bg>
    <p:spTree>
      <p:nvGrpSpPr>
        <p:cNvPr id="1" name=""/>
        <p:cNvGrpSpPr/>
        <p:nvPr/>
      </p:nvGrpSpPr>
      <p:grpSpPr>
        <a:xfrm>
          <a:off x="0" y="0"/>
          <a:ext cx="0" cy="0"/>
          <a:chOff x="0" y="0"/>
          <a:chExt cx="0" cy="0"/>
        </a:xfrm>
      </p:grpSpPr>
      <p:sp>
        <p:nvSpPr>
          <p:cNvPr id="92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40108395"/>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5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220"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221"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22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66314810"/>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5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230"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2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3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6060774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pPr>
                <a:defRPr/>
              </a:pPr>
              <a:t>‹#›</a:t>
            </a:fld>
            <a:endParaRPr lang="en-US"/>
          </a:p>
        </p:txBody>
      </p:sp>
    </p:spTree>
    <p:extLst>
      <p:ext uri="{BB962C8B-B14F-4D97-AF65-F5344CB8AC3E}">
        <p14:creationId xmlns:p14="http://schemas.microsoft.com/office/powerpoint/2010/main" val="17701138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12212093"/>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62_Title Slide">
    <p:bg>
      <p:bgPr>
        <a:solidFill>
          <a:srgbClr val="21239A"/>
        </a:solidFill>
        <a:effectLst/>
      </p:bgPr>
    </p:bg>
    <p:spTree>
      <p:nvGrpSpPr>
        <p:cNvPr id="1" name=""/>
        <p:cNvGrpSpPr/>
        <p:nvPr/>
      </p:nvGrpSpPr>
      <p:grpSpPr>
        <a:xfrm>
          <a:off x="0" y="0"/>
          <a:ext cx="0" cy="0"/>
          <a:chOff x="0" y="0"/>
          <a:chExt cx="0" cy="0"/>
        </a:xfrm>
      </p:grpSpPr>
      <p:pic>
        <p:nvPicPr>
          <p:cNvPr id="924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41" name="Title Text"/>
          <p:cNvSpPr txBox="1">
            <a:spLocks noGrp="1"/>
          </p:cNvSpPr>
          <p:nvPr>
            <p:ph type="title"/>
          </p:nvPr>
        </p:nvSpPr>
        <p:spPr>
          <a:xfrm>
            <a:off x="685800" y="16764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42" name="Body Level One…"/>
          <p:cNvSpPr txBox="1">
            <a:spLocks noGrp="1"/>
          </p:cNvSpPr>
          <p:nvPr>
            <p:ph type="body" sz="quarter" idx="1"/>
          </p:nvPr>
        </p:nvSpPr>
        <p:spPr>
          <a:xfrm>
            <a:off x="1371600" y="3352800"/>
            <a:ext cx="6400800" cy="1752600"/>
          </a:xfrm>
          <a:prstGeom prst="rect">
            <a:avLst/>
          </a:prstGeom>
        </p:spPr>
        <p:txBody>
          <a:bodyPr>
            <a:normAutofit/>
          </a:bodyPr>
          <a:lstStyle>
            <a:lvl1pPr marL="0" indent="0" algn="ctr">
              <a:buSzTx/>
              <a:buNone/>
              <a:defRPr b="1">
                <a:solidFill>
                  <a:srgbClr val="BBE0E3"/>
                </a:solidFill>
                <a:latin typeface="+mj-lt"/>
                <a:ea typeface="+mj-ea"/>
                <a:cs typeface="+mj-cs"/>
                <a:sym typeface="Helvetica"/>
              </a:defRPr>
            </a:lvl1pPr>
            <a:lvl2pPr algn="ctr">
              <a:buSzPct val="85000"/>
              <a:buBlip>
                <a:blip r:embed="rId3"/>
              </a:buBlip>
              <a:defRPr b="1">
                <a:solidFill>
                  <a:srgbClr val="BBE0E3"/>
                </a:solidFill>
                <a:latin typeface="+mj-lt"/>
                <a:ea typeface="+mj-ea"/>
                <a:cs typeface="+mj-cs"/>
                <a:sym typeface="Helvetica"/>
              </a:defRPr>
            </a:lvl2pPr>
            <a:lvl3pPr algn="ctr">
              <a:buSzPct val="95000"/>
              <a:buBlip>
                <a:blip r:embed="rId4"/>
              </a:buBlip>
              <a:defRPr b="1">
                <a:solidFill>
                  <a:srgbClr val="BBE0E3"/>
                </a:solidFill>
                <a:latin typeface="+mj-lt"/>
                <a:ea typeface="+mj-ea"/>
                <a:cs typeface="+mj-cs"/>
                <a:sym typeface="Helvetica"/>
              </a:defRPr>
            </a:lvl3pPr>
            <a:lvl4pPr algn="ctr">
              <a:buBlip>
                <a:blip r:embed="rId3"/>
              </a:buBlip>
              <a:defRPr b="1">
                <a:solidFill>
                  <a:srgbClr val="BBE0E3"/>
                </a:solidFill>
                <a:latin typeface="+mj-lt"/>
                <a:ea typeface="+mj-ea"/>
                <a:cs typeface="+mj-cs"/>
                <a:sym typeface="Helvetica"/>
              </a:defRPr>
            </a:lvl4pPr>
            <a:lvl5pPr algn="ctr">
              <a:buBlip>
                <a:blip r:embed="rId4"/>
              </a:buBlip>
              <a:defRPr b="1">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4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94182801"/>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61_Title and Content">
    <p:bg>
      <p:bgPr>
        <a:solidFill>
          <a:srgbClr val="21239A"/>
        </a:solidFill>
        <a:effectLst/>
      </p:bgPr>
    </p:bg>
    <p:spTree>
      <p:nvGrpSpPr>
        <p:cNvPr id="1" name=""/>
        <p:cNvGrpSpPr/>
        <p:nvPr/>
      </p:nvGrpSpPr>
      <p:grpSpPr>
        <a:xfrm>
          <a:off x="0" y="0"/>
          <a:ext cx="0" cy="0"/>
          <a:chOff x="0" y="0"/>
          <a:chExt cx="0" cy="0"/>
        </a:xfrm>
      </p:grpSpPr>
      <p:pic>
        <p:nvPicPr>
          <p:cNvPr id="925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51"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52" name="Body Level One…"/>
          <p:cNvSpPr txBox="1">
            <a:spLocks noGrp="1"/>
          </p:cNvSpPr>
          <p:nvPr>
            <p:ph type="body" idx="1"/>
          </p:nvPr>
        </p:nvSpPr>
        <p:spPr>
          <a:xfrm>
            <a:off x="685800" y="1981200"/>
            <a:ext cx="7772400" cy="4114800"/>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5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419038747"/>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54_Section Header">
    <p:bg>
      <p:bgPr>
        <a:solidFill>
          <a:srgbClr val="21239A"/>
        </a:solidFill>
        <a:effectLst/>
      </p:bgPr>
    </p:bg>
    <p:spTree>
      <p:nvGrpSpPr>
        <p:cNvPr id="1" name=""/>
        <p:cNvGrpSpPr/>
        <p:nvPr/>
      </p:nvGrpSpPr>
      <p:grpSpPr>
        <a:xfrm>
          <a:off x="0" y="0"/>
          <a:ext cx="0" cy="0"/>
          <a:chOff x="0" y="0"/>
          <a:chExt cx="0" cy="0"/>
        </a:xfrm>
      </p:grpSpPr>
      <p:pic>
        <p:nvPicPr>
          <p:cNvPr id="926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6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mj-lt"/>
                <a:ea typeface="+mj-ea"/>
                <a:cs typeface="+mj-cs"/>
                <a:sym typeface="Helvetica"/>
              </a:defRPr>
            </a:lvl1pPr>
          </a:lstStyle>
          <a:p>
            <a:r>
              <a:t>Title Text</a:t>
            </a:r>
          </a:p>
        </p:txBody>
      </p:sp>
      <p:sp>
        <p:nvSpPr>
          <p:cNvPr id="92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BBE0E3"/>
                </a:solidFill>
                <a:latin typeface="+mj-lt"/>
                <a:ea typeface="+mj-ea"/>
                <a:cs typeface="+mj-cs"/>
                <a:sym typeface="Helvetica"/>
              </a:defRPr>
            </a:lvl1pPr>
            <a:lvl2pPr marL="0" indent="457200">
              <a:spcBef>
                <a:spcPts val="400"/>
              </a:spcBef>
              <a:buSzTx/>
              <a:buNone/>
              <a:defRPr sz="2000">
                <a:solidFill>
                  <a:srgbClr val="BBE0E3"/>
                </a:solidFill>
                <a:latin typeface="+mj-lt"/>
                <a:ea typeface="+mj-ea"/>
                <a:cs typeface="+mj-cs"/>
                <a:sym typeface="Helvetica"/>
              </a:defRPr>
            </a:lvl2pPr>
            <a:lvl3pPr marL="0" indent="914400">
              <a:spcBef>
                <a:spcPts val="400"/>
              </a:spcBef>
              <a:buSzTx/>
              <a:buNone/>
              <a:defRPr sz="2000">
                <a:solidFill>
                  <a:srgbClr val="BBE0E3"/>
                </a:solidFill>
                <a:latin typeface="+mj-lt"/>
                <a:ea typeface="+mj-ea"/>
                <a:cs typeface="+mj-cs"/>
                <a:sym typeface="Helvetica"/>
              </a:defRPr>
            </a:lvl3pPr>
            <a:lvl4pPr marL="0" indent="1371600">
              <a:spcBef>
                <a:spcPts val="400"/>
              </a:spcBef>
              <a:buSzTx/>
              <a:buNone/>
              <a:defRPr sz="2000">
                <a:solidFill>
                  <a:srgbClr val="BBE0E3"/>
                </a:solidFill>
                <a:latin typeface="+mj-lt"/>
                <a:ea typeface="+mj-ea"/>
                <a:cs typeface="+mj-cs"/>
                <a:sym typeface="Helvetica"/>
              </a:defRPr>
            </a:lvl4pPr>
            <a:lvl5pPr marL="0" indent="1828800">
              <a:spcBef>
                <a:spcPts val="400"/>
              </a:spcBef>
              <a:buSzTx/>
              <a:buNone/>
              <a:defRPr sz="20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6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792746937"/>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55_Two Content">
    <p:bg>
      <p:bgPr>
        <a:solidFill>
          <a:srgbClr val="21239A"/>
        </a:solidFill>
        <a:effectLst/>
      </p:bgPr>
    </p:bg>
    <p:spTree>
      <p:nvGrpSpPr>
        <p:cNvPr id="1" name=""/>
        <p:cNvGrpSpPr/>
        <p:nvPr/>
      </p:nvGrpSpPr>
      <p:grpSpPr>
        <a:xfrm>
          <a:off x="0" y="0"/>
          <a:ext cx="0" cy="0"/>
          <a:chOff x="0" y="0"/>
          <a:chExt cx="0" cy="0"/>
        </a:xfrm>
      </p:grpSpPr>
      <p:pic>
        <p:nvPicPr>
          <p:cNvPr id="927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71"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90000"/>
              <a:buBlip>
                <a:blip r:embed="rId3"/>
              </a:buBlip>
              <a:defRPr sz="2800">
                <a:solidFill>
                  <a:srgbClr val="BBE0E3"/>
                </a:solidFill>
                <a:latin typeface="+mj-lt"/>
                <a:ea typeface="+mj-ea"/>
                <a:cs typeface="+mj-cs"/>
                <a:sym typeface="Helvetica"/>
              </a:defRPr>
            </a:lvl1pPr>
            <a:lvl2pPr marL="790575" indent="-333375">
              <a:spcBef>
                <a:spcPts val="600"/>
              </a:spcBef>
              <a:buSzPct val="85000"/>
              <a:buBlip>
                <a:blip r:embed="rId4"/>
              </a:buBlip>
              <a:defRPr sz="2800">
                <a:solidFill>
                  <a:srgbClr val="BBE0E3"/>
                </a:solidFill>
                <a:latin typeface="+mj-lt"/>
                <a:ea typeface="+mj-ea"/>
                <a:cs typeface="+mj-cs"/>
                <a:sym typeface="Helvetica"/>
              </a:defRPr>
            </a:lvl2pPr>
            <a:lvl3pPr marL="1234439" indent="-320039">
              <a:spcBef>
                <a:spcPts val="600"/>
              </a:spcBef>
              <a:buSzPct val="95000"/>
              <a:buBlip>
                <a:blip r:embed="rId3"/>
              </a:buBlip>
              <a:defRPr sz="2800">
                <a:solidFill>
                  <a:srgbClr val="BBE0E3"/>
                </a:solidFill>
                <a:latin typeface="+mj-lt"/>
                <a:ea typeface="+mj-ea"/>
                <a:cs typeface="+mj-cs"/>
                <a:sym typeface="Helvetica"/>
              </a:defRPr>
            </a:lvl3pPr>
            <a:lvl4pPr marL="1727200" indent="-355600">
              <a:spcBef>
                <a:spcPts val="600"/>
              </a:spcBef>
              <a:buBlip>
                <a:blip r:embed="rId4"/>
              </a:buBlip>
              <a:defRPr sz="2800">
                <a:solidFill>
                  <a:srgbClr val="BBE0E3"/>
                </a:solidFill>
                <a:latin typeface="+mj-lt"/>
                <a:ea typeface="+mj-ea"/>
                <a:cs typeface="+mj-cs"/>
                <a:sym typeface="Helvetica"/>
              </a:defRPr>
            </a:lvl4pPr>
            <a:lvl5pPr marL="2184400" indent="-355600">
              <a:spcBef>
                <a:spcPts val="600"/>
              </a:spcBef>
              <a:buBlip>
                <a:blip r:embed="rId3"/>
              </a:buBlip>
              <a:defRPr sz="28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7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565721149"/>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55_Comparison">
    <p:bg>
      <p:bgPr>
        <a:solidFill>
          <a:srgbClr val="21239A"/>
        </a:solidFill>
        <a:effectLst/>
      </p:bgPr>
    </p:bg>
    <p:spTree>
      <p:nvGrpSpPr>
        <p:cNvPr id="1" name=""/>
        <p:cNvGrpSpPr/>
        <p:nvPr/>
      </p:nvGrpSpPr>
      <p:grpSpPr>
        <a:xfrm>
          <a:off x="0" y="0"/>
          <a:ext cx="0" cy="0"/>
          <a:chOff x="0" y="0"/>
          <a:chExt cx="0" cy="0"/>
        </a:xfrm>
      </p:grpSpPr>
      <p:pic>
        <p:nvPicPr>
          <p:cNvPr id="928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81" name="Title Text"/>
          <p:cNvSpPr txBox="1">
            <a:spLocks noGrp="1"/>
          </p:cNvSpPr>
          <p:nvPr>
            <p:ph type="title"/>
          </p:nvPr>
        </p:nvSpPr>
        <p:spPr>
          <a:xfrm>
            <a:off x="457200" y="274638"/>
            <a:ext cx="8229600" cy="1143001"/>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BBE0E3"/>
                </a:solidFill>
                <a:latin typeface="+mj-lt"/>
                <a:ea typeface="+mj-ea"/>
                <a:cs typeface="+mj-cs"/>
                <a:sym typeface="Helvetica"/>
              </a:defRPr>
            </a:lvl1pPr>
            <a:lvl2pPr marL="0" indent="457200">
              <a:spcBef>
                <a:spcPts val="500"/>
              </a:spcBef>
              <a:buSzTx/>
              <a:buNone/>
              <a:defRPr sz="2400" b="1">
                <a:solidFill>
                  <a:srgbClr val="BBE0E3"/>
                </a:solidFill>
                <a:latin typeface="+mj-lt"/>
                <a:ea typeface="+mj-ea"/>
                <a:cs typeface="+mj-cs"/>
                <a:sym typeface="Helvetica"/>
              </a:defRPr>
            </a:lvl2pPr>
            <a:lvl3pPr marL="0" indent="914400">
              <a:spcBef>
                <a:spcPts val="500"/>
              </a:spcBef>
              <a:buSzTx/>
              <a:buNone/>
              <a:defRPr sz="2400" b="1">
                <a:solidFill>
                  <a:srgbClr val="BBE0E3"/>
                </a:solidFill>
                <a:latin typeface="+mj-lt"/>
                <a:ea typeface="+mj-ea"/>
                <a:cs typeface="+mj-cs"/>
                <a:sym typeface="Helvetica"/>
              </a:defRPr>
            </a:lvl3pPr>
            <a:lvl4pPr marL="0" indent="1371600">
              <a:spcBef>
                <a:spcPts val="500"/>
              </a:spcBef>
              <a:buSzTx/>
              <a:buNone/>
              <a:defRPr sz="2400" b="1">
                <a:solidFill>
                  <a:srgbClr val="BBE0E3"/>
                </a:solidFill>
                <a:latin typeface="+mj-lt"/>
                <a:ea typeface="+mj-ea"/>
                <a:cs typeface="+mj-cs"/>
                <a:sym typeface="Helvetica"/>
              </a:defRPr>
            </a:lvl4pPr>
            <a:lvl5pPr marL="0" indent="1828800">
              <a:spcBef>
                <a:spcPts val="500"/>
              </a:spcBef>
              <a:buSzTx/>
              <a:buNone/>
              <a:defRPr sz="2400" b="1">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BBE0E3"/>
                </a:solidFill>
                <a:latin typeface="+mj-lt"/>
                <a:ea typeface="+mj-ea"/>
                <a:cs typeface="+mj-cs"/>
                <a:sym typeface="Helvetica"/>
              </a:defRPr>
            </a:pPr>
            <a:endParaRPr/>
          </a:p>
        </p:txBody>
      </p:sp>
      <p:sp>
        <p:nvSpPr>
          <p:cNvPr id="9284"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513735636"/>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56_Title Only">
    <p:bg>
      <p:bgPr>
        <a:solidFill>
          <a:srgbClr val="21239A"/>
        </a:solidFill>
        <a:effectLst/>
      </p:bgPr>
    </p:bg>
    <p:spTree>
      <p:nvGrpSpPr>
        <p:cNvPr id="1" name=""/>
        <p:cNvGrpSpPr/>
        <p:nvPr/>
      </p:nvGrpSpPr>
      <p:grpSpPr>
        <a:xfrm>
          <a:off x="0" y="0"/>
          <a:ext cx="0" cy="0"/>
          <a:chOff x="0" y="0"/>
          <a:chExt cx="0" cy="0"/>
        </a:xfrm>
      </p:grpSpPr>
      <p:pic>
        <p:nvPicPr>
          <p:cNvPr id="9291"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292" name="Title Text"/>
          <p:cNvSpPr txBox="1">
            <a:spLocks noGrp="1"/>
          </p:cNvSpPr>
          <p:nvPr>
            <p:ph type="title"/>
          </p:nvPr>
        </p:nvSpPr>
        <p:spPr>
          <a:xfrm>
            <a:off x="685800" y="609600"/>
            <a:ext cx="7772400" cy="1143000"/>
          </a:xfrm>
          <a:prstGeom prst="rect">
            <a:avLst/>
          </a:prstGeom>
        </p:spPr>
        <p:txBody>
          <a:bodyPr anchor="ctr"/>
          <a:lstStyle>
            <a:lvl1pPr algn="ctr">
              <a:defRPr b="1">
                <a:solidFill>
                  <a:schemeClr val="accent3">
                    <a:lumOff val="44000"/>
                  </a:schemeClr>
                </a:solidFill>
                <a:latin typeface="+mj-lt"/>
                <a:ea typeface="+mj-ea"/>
                <a:cs typeface="+mj-cs"/>
                <a:sym typeface="Helvetica"/>
              </a:defRPr>
            </a:lvl1pPr>
          </a:lstStyle>
          <a:p>
            <a:r>
              <a:t>Title Text</a:t>
            </a:r>
          </a:p>
        </p:txBody>
      </p:sp>
      <p:sp>
        <p:nvSpPr>
          <p:cNvPr id="929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2137041793"/>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59_Blank">
    <p:bg>
      <p:bgPr>
        <a:solidFill>
          <a:srgbClr val="21239A"/>
        </a:solidFill>
        <a:effectLst/>
      </p:bgPr>
    </p:bg>
    <p:spTree>
      <p:nvGrpSpPr>
        <p:cNvPr id="1" name=""/>
        <p:cNvGrpSpPr/>
        <p:nvPr/>
      </p:nvGrpSpPr>
      <p:grpSpPr>
        <a:xfrm>
          <a:off x="0" y="0"/>
          <a:ext cx="0" cy="0"/>
          <a:chOff x="0" y="0"/>
          <a:chExt cx="0" cy="0"/>
        </a:xfrm>
      </p:grpSpPr>
      <p:pic>
        <p:nvPicPr>
          <p:cNvPr id="9300"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01"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4251108488"/>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55_Content with Caption">
    <p:bg>
      <p:bgPr>
        <a:solidFill>
          <a:srgbClr val="21239A"/>
        </a:solidFill>
        <a:effectLst/>
      </p:bgPr>
    </p:bg>
    <p:spTree>
      <p:nvGrpSpPr>
        <p:cNvPr id="1" name=""/>
        <p:cNvGrpSpPr/>
        <p:nvPr/>
      </p:nvGrpSpPr>
      <p:grpSpPr>
        <a:xfrm>
          <a:off x="0" y="0"/>
          <a:ext cx="0" cy="0"/>
          <a:chOff x="0" y="0"/>
          <a:chExt cx="0" cy="0"/>
        </a:xfrm>
      </p:grpSpPr>
      <p:pic>
        <p:nvPicPr>
          <p:cNvPr id="9308"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09"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310"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3"/>
              </a:buBlip>
              <a:defRPr>
                <a:solidFill>
                  <a:srgbClr val="BBE0E3"/>
                </a:solidFill>
                <a:latin typeface="+mj-lt"/>
                <a:ea typeface="+mj-ea"/>
                <a:cs typeface="+mj-cs"/>
                <a:sym typeface="Helvetica"/>
              </a:defRPr>
            </a:lvl1pPr>
            <a:lvl2pPr>
              <a:buSzPct val="85000"/>
              <a:buBlip>
                <a:blip r:embed="rId4"/>
              </a:buBlip>
              <a:defRPr>
                <a:solidFill>
                  <a:srgbClr val="BBE0E3"/>
                </a:solidFill>
                <a:latin typeface="+mj-lt"/>
                <a:ea typeface="+mj-ea"/>
                <a:cs typeface="+mj-cs"/>
                <a:sym typeface="Helvetica"/>
              </a:defRPr>
            </a:lvl2pPr>
            <a:lvl3pPr>
              <a:buSzPct val="95000"/>
              <a:buBlip>
                <a:blip r:embed="rId3"/>
              </a:buBlip>
              <a:defRPr>
                <a:solidFill>
                  <a:srgbClr val="BBE0E3"/>
                </a:solidFill>
                <a:latin typeface="+mj-lt"/>
                <a:ea typeface="+mj-ea"/>
                <a:cs typeface="+mj-cs"/>
                <a:sym typeface="Helvetica"/>
              </a:defRPr>
            </a:lvl3pPr>
            <a:lvl4pPr>
              <a:buBlip>
                <a:blip r:embed="rId4"/>
              </a:buBlip>
              <a:defRPr>
                <a:solidFill>
                  <a:srgbClr val="BBE0E3"/>
                </a:solidFill>
                <a:latin typeface="+mj-lt"/>
                <a:ea typeface="+mj-ea"/>
                <a:cs typeface="+mj-cs"/>
                <a:sym typeface="Helvetica"/>
              </a:defRPr>
            </a:lvl4pPr>
            <a:lvl5pPr>
              <a:buBlip>
                <a:blip r:embed="rId3"/>
              </a:buBlip>
              <a:defRPr>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31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BBE0E3"/>
                </a:solidFill>
                <a:latin typeface="+mj-lt"/>
                <a:ea typeface="+mj-ea"/>
                <a:cs typeface="+mj-cs"/>
                <a:sym typeface="Helvetica"/>
              </a:defRPr>
            </a:pPr>
            <a:endParaRPr/>
          </a:p>
        </p:txBody>
      </p:sp>
      <p:sp>
        <p:nvSpPr>
          <p:cNvPr id="9312"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723948814"/>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55_Picture with Caption">
    <p:bg>
      <p:bgPr>
        <a:solidFill>
          <a:srgbClr val="21239A"/>
        </a:solidFill>
        <a:effectLst/>
      </p:bgPr>
    </p:bg>
    <p:spTree>
      <p:nvGrpSpPr>
        <p:cNvPr id="1" name=""/>
        <p:cNvGrpSpPr/>
        <p:nvPr/>
      </p:nvGrpSpPr>
      <p:grpSpPr>
        <a:xfrm>
          <a:off x="0" y="0"/>
          <a:ext cx="0" cy="0"/>
          <a:chOff x="0" y="0"/>
          <a:chExt cx="0" cy="0"/>
        </a:xfrm>
      </p:grpSpPr>
      <p:pic>
        <p:nvPicPr>
          <p:cNvPr id="9319" name="Picture 2" descr="Picture 2"/>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9320"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mj-lt"/>
                <a:ea typeface="+mj-ea"/>
                <a:cs typeface="+mj-cs"/>
                <a:sym typeface="Helvetica"/>
              </a:defRPr>
            </a:lvl1pPr>
          </a:lstStyle>
          <a:p>
            <a:r>
              <a:t>Title Text</a:t>
            </a:r>
          </a:p>
        </p:txBody>
      </p:sp>
      <p:sp>
        <p:nvSpPr>
          <p:cNvPr id="93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3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BBE0E3"/>
                </a:solidFill>
                <a:latin typeface="+mj-lt"/>
                <a:ea typeface="+mj-ea"/>
                <a:cs typeface="+mj-cs"/>
                <a:sym typeface="Helvetica"/>
              </a:defRPr>
            </a:lvl1pPr>
            <a:lvl2pPr marL="0" indent="457200">
              <a:spcBef>
                <a:spcPts val="300"/>
              </a:spcBef>
              <a:buSzTx/>
              <a:buNone/>
              <a:defRPr sz="1400">
                <a:solidFill>
                  <a:srgbClr val="BBE0E3"/>
                </a:solidFill>
                <a:latin typeface="+mj-lt"/>
                <a:ea typeface="+mj-ea"/>
                <a:cs typeface="+mj-cs"/>
                <a:sym typeface="Helvetica"/>
              </a:defRPr>
            </a:lvl2pPr>
            <a:lvl3pPr marL="0" indent="914400">
              <a:spcBef>
                <a:spcPts val="300"/>
              </a:spcBef>
              <a:buSzTx/>
              <a:buNone/>
              <a:defRPr sz="1400">
                <a:solidFill>
                  <a:srgbClr val="BBE0E3"/>
                </a:solidFill>
                <a:latin typeface="+mj-lt"/>
                <a:ea typeface="+mj-ea"/>
                <a:cs typeface="+mj-cs"/>
                <a:sym typeface="Helvetica"/>
              </a:defRPr>
            </a:lvl3pPr>
            <a:lvl4pPr marL="0" indent="1371600">
              <a:spcBef>
                <a:spcPts val="300"/>
              </a:spcBef>
              <a:buSzTx/>
              <a:buNone/>
              <a:defRPr sz="1400">
                <a:solidFill>
                  <a:srgbClr val="BBE0E3"/>
                </a:solidFill>
                <a:latin typeface="+mj-lt"/>
                <a:ea typeface="+mj-ea"/>
                <a:cs typeface="+mj-cs"/>
                <a:sym typeface="Helvetica"/>
              </a:defRPr>
            </a:lvl4pPr>
            <a:lvl5pPr marL="0" indent="1828800">
              <a:spcBef>
                <a:spcPts val="300"/>
              </a:spcBef>
              <a:buSzTx/>
              <a:buNone/>
              <a:defRPr sz="1400">
                <a:solidFill>
                  <a:srgbClr val="BBE0E3"/>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323" name="Slide Number"/>
          <p:cNvSpPr txBox="1">
            <a:spLocks noGrp="1"/>
          </p:cNvSpPr>
          <p:nvPr>
            <p:ph type="sldNum" sz="quarter" idx="2"/>
          </p:nvPr>
        </p:nvSpPr>
        <p:spPr>
          <a:xfrm>
            <a:off x="8156292" y="6248400"/>
            <a:ext cx="301909" cy="307340"/>
          </a:xfrm>
          <a:prstGeom prst="rect">
            <a:avLst/>
          </a:prstGeom>
        </p:spPr>
        <p:txBody>
          <a:bodyPr anchor="t"/>
          <a:lstStyle>
            <a:lvl1pPr algn="r">
              <a:defRPr b="1">
                <a:solidFill>
                  <a:srgbClr val="BBE0E3"/>
                </a:solidFill>
                <a:latin typeface="+mj-lt"/>
                <a:ea typeface="+mj-ea"/>
                <a:cs typeface="+mj-cs"/>
                <a:sym typeface="Helvetica"/>
              </a:defRPr>
            </a:lvl1pPr>
          </a:lstStyle>
          <a:p>
            <a:fld id="{86CB4B4D-7CA3-9044-876B-883B54F8677D}" type="slidenum">
              <a:rPr/>
              <a:pPr/>
              <a:t>‹#›</a:t>
            </a:fld>
            <a:endParaRPr/>
          </a:p>
        </p:txBody>
      </p:sp>
    </p:spTree>
    <p:extLst>
      <p:ext uri="{BB962C8B-B14F-4D97-AF65-F5344CB8AC3E}">
        <p14:creationId xmlns:p14="http://schemas.microsoft.com/office/powerpoint/2010/main" val="711779482"/>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6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330"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3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2466469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06943718"/>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6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33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40"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4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87968405"/>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5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34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34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5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39392327"/>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56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35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5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5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24315657"/>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56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366"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6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6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36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91281055"/>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5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37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37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18517176"/>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60_Blank">
    <p:bg>
      <p:bgPr>
        <a:solidFill>
          <a:schemeClr val="accent3">
            <a:lumOff val="44000"/>
          </a:schemeClr>
        </a:solidFill>
        <a:effectLst/>
      </p:bgPr>
    </p:bg>
    <p:spTree>
      <p:nvGrpSpPr>
        <p:cNvPr id="1" name=""/>
        <p:cNvGrpSpPr/>
        <p:nvPr/>
      </p:nvGrpSpPr>
      <p:grpSpPr>
        <a:xfrm>
          <a:off x="0" y="0"/>
          <a:ext cx="0" cy="0"/>
          <a:chOff x="0" y="0"/>
          <a:chExt cx="0" cy="0"/>
        </a:xfrm>
      </p:grpSpPr>
      <p:sp>
        <p:nvSpPr>
          <p:cNvPr id="93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19373114"/>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56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391"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392"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39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3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567883540"/>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56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401"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0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40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0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4623939"/>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64_Title Slide">
    <p:bg>
      <p:bgPr>
        <a:solidFill>
          <a:srgbClr val="000000"/>
        </a:solidFill>
        <a:effectLst/>
      </p:bgPr>
    </p:bg>
    <p:spTree>
      <p:nvGrpSpPr>
        <p:cNvPr id="1" name=""/>
        <p:cNvGrpSpPr/>
        <p:nvPr/>
      </p:nvGrpSpPr>
      <p:grpSpPr>
        <a:xfrm>
          <a:off x="0" y="0"/>
          <a:ext cx="0" cy="0"/>
          <a:chOff x="0" y="0"/>
          <a:chExt cx="0" cy="0"/>
        </a:xfrm>
      </p:grpSpPr>
      <p:sp>
        <p:nvSpPr>
          <p:cNvPr id="94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13"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948910930"/>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63_Title and Content">
    <p:bg>
      <p:bgPr>
        <a:solidFill>
          <a:srgbClr val="000000"/>
        </a:solidFill>
        <a:effectLst/>
      </p:bgPr>
    </p:bg>
    <p:spTree>
      <p:nvGrpSpPr>
        <p:cNvPr id="1" name=""/>
        <p:cNvGrpSpPr/>
        <p:nvPr/>
      </p:nvGrpSpPr>
      <p:grpSpPr>
        <a:xfrm>
          <a:off x="0" y="0"/>
          <a:ext cx="0" cy="0"/>
          <a:chOff x="0" y="0"/>
          <a:chExt cx="0" cy="0"/>
        </a:xfrm>
      </p:grpSpPr>
      <p:sp>
        <p:nvSpPr>
          <p:cNvPr id="94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21"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22"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0287274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3722663"/>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56_Section Header">
    <p:bg>
      <p:bgPr>
        <a:solidFill>
          <a:srgbClr val="000000"/>
        </a:solidFill>
        <a:effectLst/>
      </p:bgPr>
    </p:bg>
    <p:spTree>
      <p:nvGrpSpPr>
        <p:cNvPr id="1" name=""/>
        <p:cNvGrpSpPr/>
        <p:nvPr/>
      </p:nvGrpSpPr>
      <p:grpSpPr>
        <a:xfrm>
          <a:off x="0" y="0"/>
          <a:ext cx="0" cy="0"/>
          <a:chOff x="0" y="0"/>
          <a:chExt cx="0" cy="0"/>
        </a:xfrm>
      </p:grpSpPr>
      <p:sp>
        <p:nvSpPr>
          <p:cNvPr id="94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4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31"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92500066"/>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57_Two Content">
    <p:bg>
      <p:bgPr>
        <a:solidFill>
          <a:srgbClr val="000000"/>
        </a:solidFill>
        <a:effectLst/>
      </p:bgPr>
    </p:bg>
    <p:spTree>
      <p:nvGrpSpPr>
        <p:cNvPr id="1" name=""/>
        <p:cNvGrpSpPr/>
        <p:nvPr/>
      </p:nvGrpSpPr>
      <p:grpSpPr>
        <a:xfrm>
          <a:off x="0" y="0"/>
          <a:ext cx="0" cy="0"/>
          <a:chOff x="0" y="0"/>
          <a:chExt cx="0" cy="0"/>
        </a:xfrm>
      </p:grpSpPr>
      <p:sp>
        <p:nvSpPr>
          <p:cNvPr id="94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4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77287845"/>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57_Comparison">
    <p:bg>
      <p:bgPr>
        <a:solidFill>
          <a:srgbClr val="000000"/>
        </a:solidFill>
        <a:effectLst/>
      </p:bgPr>
    </p:bg>
    <p:spTree>
      <p:nvGrpSpPr>
        <p:cNvPr id="1" name=""/>
        <p:cNvGrpSpPr/>
        <p:nvPr/>
      </p:nvGrpSpPr>
      <p:grpSpPr>
        <a:xfrm>
          <a:off x="0" y="0"/>
          <a:ext cx="0" cy="0"/>
          <a:chOff x="0" y="0"/>
          <a:chExt cx="0" cy="0"/>
        </a:xfrm>
      </p:grpSpPr>
      <p:sp>
        <p:nvSpPr>
          <p:cNvPr id="94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450"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01196458"/>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58_Title Only">
    <p:bg>
      <p:bgPr>
        <a:solidFill>
          <a:srgbClr val="000000"/>
        </a:solidFill>
        <a:effectLst/>
      </p:bgPr>
    </p:bg>
    <p:spTree>
      <p:nvGrpSpPr>
        <p:cNvPr id="1" name=""/>
        <p:cNvGrpSpPr/>
        <p:nvPr/>
      </p:nvGrpSpPr>
      <p:grpSpPr>
        <a:xfrm>
          <a:off x="0" y="0"/>
          <a:ext cx="0" cy="0"/>
          <a:chOff x="0" y="0"/>
          <a:chExt cx="0" cy="0"/>
        </a:xfrm>
      </p:grpSpPr>
      <p:sp>
        <p:nvSpPr>
          <p:cNvPr id="94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58"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63302811"/>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61_Blank">
    <p:bg>
      <p:bgPr>
        <a:solidFill>
          <a:srgbClr val="000000"/>
        </a:solidFill>
        <a:effectLst/>
      </p:bgPr>
    </p:bg>
    <p:spTree>
      <p:nvGrpSpPr>
        <p:cNvPr id="1" name=""/>
        <p:cNvGrpSpPr/>
        <p:nvPr/>
      </p:nvGrpSpPr>
      <p:grpSpPr>
        <a:xfrm>
          <a:off x="0" y="0"/>
          <a:ext cx="0" cy="0"/>
          <a:chOff x="0" y="0"/>
          <a:chExt cx="0" cy="0"/>
        </a:xfrm>
      </p:grpSpPr>
      <p:sp>
        <p:nvSpPr>
          <p:cNvPr id="946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40556049"/>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57_Content with Caption">
    <p:bg>
      <p:bgPr>
        <a:solidFill>
          <a:srgbClr val="000000"/>
        </a:solidFill>
        <a:effectLst/>
      </p:bgPr>
    </p:bg>
    <p:spTree>
      <p:nvGrpSpPr>
        <p:cNvPr id="1" name=""/>
        <p:cNvGrpSpPr/>
        <p:nvPr/>
      </p:nvGrpSpPr>
      <p:grpSpPr>
        <a:xfrm>
          <a:off x="0" y="0"/>
          <a:ext cx="0" cy="0"/>
          <a:chOff x="0" y="0"/>
          <a:chExt cx="0" cy="0"/>
        </a:xfrm>
      </p:grpSpPr>
      <p:sp>
        <p:nvSpPr>
          <p:cNvPr id="94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7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47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69168073"/>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57_Picture with Caption">
    <p:bg>
      <p:bgPr>
        <a:solidFill>
          <a:srgbClr val="000000"/>
        </a:solidFill>
        <a:effectLst/>
      </p:bgPr>
    </p:bg>
    <p:spTree>
      <p:nvGrpSpPr>
        <p:cNvPr id="1" name=""/>
        <p:cNvGrpSpPr/>
        <p:nvPr/>
      </p:nvGrpSpPr>
      <p:grpSpPr>
        <a:xfrm>
          <a:off x="0" y="0"/>
          <a:ext cx="0" cy="0"/>
          <a:chOff x="0" y="0"/>
          <a:chExt cx="0" cy="0"/>
        </a:xfrm>
      </p:grpSpPr>
      <p:sp>
        <p:nvSpPr>
          <p:cNvPr id="94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4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4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85" name="Slide Number"/>
          <p:cNvSpPr txBox="1">
            <a:spLocks noGrp="1"/>
          </p:cNvSpPr>
          <p:nvPr>
            <p:ph type="sldNum" sz="quarter" idx="2"/>
          </p:nvPr>
        </p:nvSpPr>
        <p:spPr>
          <a:xfrm>
            <a:off x="8384892" y="6245225"/>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80578929"/>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6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92"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49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49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77229021"/>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64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0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0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0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78505740"/>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5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51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51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1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8205192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36429493"/>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58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1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2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521673747"/>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58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52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2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3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53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61770928"/>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5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53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3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431255096"/>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58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55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55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5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0753777"/>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58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56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56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56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6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78798780"/>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6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573"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7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7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33722360"/>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9582"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8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71756450"/>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6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59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59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9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2799169"/>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x">
  <p:cSld name="58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60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6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0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74589202"/>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x">
  <p:cSld name="5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60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1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1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0576378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56875472"/>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x">
  <p:cSld name="5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61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621"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85874964"/>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showMasterSp="0" type="tx">
  <p:cSld name="6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62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62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77973367"/>
      </p:ext>
    </p:extLst>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x">
  <p:cSld name="62_Blank">
    <p:bg>
      <p:bgPr>
        <a:solidFill>
          <a:schemeClr val="accent3">
            <a:lumOff val="44000"/>
          </a:schemeClr>
        </a:solidFill>
        <a:effectLst/>
      </p:bgPr>
    </p:bg>
    <p:spTree>
      <p:nvGrpSpPr>
        <p:cNvPr id="1" name=""/>
        <p:cNvGrpSpPr/>
        <p:nvPr/>
      </p:nvGrpSpPr>
      <p:grpSpPr>
        <a:xfrm>
          <a:off x="0" y="0"/>
          <a:ext cx="0" cy="0"/>
          <a:chOff x="0" y="0"/>
          <a:chExt cx="0" cy="0"/>
        </a:xfrm>
      </p:grpSpPr>
      <p:sp>
        <p:nvSpPr>
          <p:cNvPr id="96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959703332"/>
      </p:ext>
    </p:extLst>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showMasterSp="0" type="tx">
  <p:cSld name="5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643"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64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6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32755117"/>
      </p:ext>
    </p:extLst>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x">
  <p:cSld name="5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653"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6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6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65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9591237"/>
      </p:ext>
    </p:extLst>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x">
  <p:cSld name="67_Title Slide">
    <p:bg>
      <p:bgPr>
        <a:solidFill>
          <a:srgbClr val="000000"/>
        </a:solidFill>
        <a:effectLst/>
      </p:bgPr>
    </p:bg>
    <p:spTree>
      <p:nvGrpSpPr>
        <p:cNvPr id="1" name=""/>
        <p:cNvGrpSpPr/>
        <p:nvPr/>
      </p:nvGrpSpPr>
      <p:grpSpPr>
        <a:xfrm>
          <a:off x="0" y="0"/>
          <a:ext cx="0" cy="0"/>
          <a:chOff x="0" y="0"/>
          <a:chExt cx="0" cy="0"/>
        </a:xfrm>
      </p:grpSpPr>
      <p:sp>
        <p:nvSpPr>
          <p:cNvPr id="9663"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96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665"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95232546"/>
      </p:ext>
    </p:extLst>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type="tx">
  <p:cSld name="66_Title and Content">
    <p:bg>
      <p:bgPr>
        <a:solidFill>
          <a:srgbClr val="000000"/>
        </a:solidFill>
        <a:effectLst/>
      </p:bgPr>
    </p:bg>
    <p:spTree>
      <p:nvGrpSpPr>
        <p:cNvPr id="1" name=""/>
        <p:cNvGrpSpPr/>
        <p:nvPr/>
      </p:nvGrpSpPr>
      <p:grpSpPr>
        <a:xfrm>
          <a:off x="0" y="0"/>
          <a:ext cx="0" cy="0"/>
          <a:chOff x="0" y="0"/>
          <a:chExt cx="0" cy="0"/>
        </a:xfrm>
      </p:grpSpPr>
      <p:sp>
        <p:nvSpPr>
          <p:cNvPr id="96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67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9674"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7433252"/>
      </p:ext>
    </p:extLst>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showMasterSp="0" type="tx">
  <p:cSld name="59_Section Header">
    <p:bg>
      <p:bgPr>
        <a:solidFill>
          <a:srgbClr val="000000"/>
        </a:solidFill>
        <a:effectLst/>
      </p:bgPr>
    </p:bg>
    <p:spTree>
      <p:nvGrpSpPr>
        <p:cNvPr id="1" name=""/>
        <p:cNvGrpSpPr/>
        <p:nvPr/>
      </p:nvGrpSpPr>
      <p:grpSpPr>
        <a:xfrm>
          <a:off x="0" y="0"/>
          <a:ext cx="0" cy="0"/>
          <a:chOff x="0" y="0"/>
          <a:chExt cx="0" cy="0"/>
        </a:xfrm>
      </p:grpSpPr>
      <p:sp>
        <p:nvSpPr>
          <p:cNvPr id="968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96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683"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8517181"/>
      </p:ext>
    </p:extLst>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type="tx">
  <p:cSld name="60_Two Content">
    <p:bg>
      <p:bgPr>
        <a:solidFill>
          <a:srgbClr val="000000"/>
        </a:solidFill>
        <a:effectLst/>
      </p:bgPr>
    </p:bg>
    <p:spTree>
      <p:nvGrpSpPr>
        <p:cNvPr id="1" name=""/>
        <p:cNvGrpSpPr/>
        <p:nvPr/>
      </p:nvGrpSpPr>
      <p:grpSpPr>
        <a:xfrm>
          <a:off x="0" y="0"/>
          <a:ext cx="0" cy="0"/>
          <a:chOff x="0" y="0"/>
          <a:chExt cx="0" cy="0"/>
        </a:xfrm>
      </p:grpSpPr>
      <p:sp>
        <p:nvSpPr>
          <p:cNvPr id="969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69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69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6848381"/>
      </p:ext>
    </p:extLst>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showMasterSp="0" type="tx">
  <p:cSld name="60_Comparison">
    <p:bg>
      <p:bgPr>
        <a:solidFill>
          <a:srgbClr val="000000"/>
        </a:solidFill>
        <a:effectLst/>
      </p:bgPr>
    </p:bg>
    <p:spTree>
      <p:nvGrpSpPr>
        <p:cNvPr id="1" name=""/>
        <p:cNvGrpSpPr/>
        <p:nvPr/>
      </p:nvGrpSpPr>
      <p:grpSpPr>
        <a:xfrm>
          <a:off x="0" y="0"/>
          <a:ext cx="0" cy="0"/>
          <a:chOff x="0" y="0"/>
          <a:chExt cx="0" cy="0"/>
        </a:xfrm>
      </p:grpSpPr>
      <p:sp>
        <p:nvSpPr>
          <p:cNvPr id="9699"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97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7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702"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532937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02101764"/>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showMasterSp="0" type="tx">
  <p:cSld name="61_Title Only">
    <p:bg>
      <p:bgPr>
        <a:solidFill>
          <a:srgbClr val="000000"/>
        </a:solidFill>
        <a:effectLst/>
      </p:bgPr>
    </p:bg>
    <p:spTree>
      <p:nvGrpSpPr>
        <p:cNvPr id="1" name=""/>
        <p:cNvGrpSpPr/>
        <p:nvPr/>
      </p:nvGrpSpPr>
      <p:grpSpPr>
        <a:xfrm>
          <a:off x="0" y="0"/>
          <a:ext cx="0" cy="0"/>
          <a:chOff x="0" y="0"/>
          <a:chExt cx="0" cy="0"/>
        </a:xfrm>
      </p:grpSpPr>
      <p:sp>
        <p:nvSpPr>
          <p:cNvPr id="9709"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9710"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40747160"/>
      </p:ext>
    </p:extLst>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showMasterSp="0" type="tx">
  <p:cSld name="63_Blank">
    <p:bg>
      <p:bgPr>
        <a:solidFill>
          <a:srgbClr val="000000"/>
        </a:solidFill>
        <a:effectLst/>
      </p:bgPr>
    </p:bg>
    <p:spTree>
      <p:nvGrpSpPr>
        <p:cNvPr id="1" name=""/>
        <p:cNvGrpSpPr/>
        <p:nvPr/>
      </p:nvGrpSpPr>
      <p:grpSpPr>
        <a:xfrm>
          <a:off x="0" y="0"/>
          <a:ext cx="0" cy="0"/>
          <a:chOff x="0" y="0"/>
          <a:chExt cx="0" cy="0"/>
        </a:xfrm>
      </p:grpSpPr>
      <p:sp>
        <p:nvSpPr>
          <p:cNvPr id="971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33715839"/>
      </p:ext>
    </p:extLst>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x">
  <p:cSld name="60_Content with Caption">
    <p:bg>
      <p:bgPr>
        <a:solidFill>
          <a:srgbClr val="000000"/>
        </a:solidFill>
        <a:effectLst/>
      </p:bgPr>
    </p:bg>
    <p:spTree>
      <p:nvGrpSpPr>
        <p:cNvPr id="1" name=""/>
        <p:cNvGrpSpPr/>
        <p:nvPr/>
      </p:nvGrpSpPr>
      <p:grpSpPr>
        <a:xfrm>
          <a:off x="0" y="0"/>
          <a:ext cx="0" cy="0"/>
          <a:chOff x="0" y="0"/>
          <a:chExt cx="0" cy="0"/>
        </a:xfrm>
      </p:grpSpPr>
      <p:sp>
        <p:nvSpPr>
          <p:cNvPr id="9724"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972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972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72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1948479"/>
      </p:ext>
    </p:extLst>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x">
  <p:cSld name="60_Picture with Caption">
    <p:bg>
      <p:bgPr>
        <a:solidFill>
          <a:srgbClr val="000000"/>
        </a:solidFill>
        <a:effectLst/>
      </p:bgPr>
    </p:bg>
    <p:spTree>
      <p:nvGrpSpPr>
        <p:cNvPr id="1" name=""/>
        <p:cNvGrpSpPr/>
        <p:nvPr/>
      </p:nvGrpSpPr>
      <p:grpSpPr>
        <a:xfrm>
          <a:off x="0" y="0"/>
          <a:ext cx="0" cy="0"/>
          <a:chOff x="0" y="0"/>
          <a:chExt cx="0" cy="0"/>
        </a:xfrm>
      </p:grpSpPr>
      <p:sp>
        <p:nvSpPr>
          <p:cNvPr id="9734"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973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73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737" name="Slide Number"/>
          <p:cNvSpPr txBox="1">
            <a:spLocks noGrp="1"/>
          </p:cNvSpPr>
          <p:nvPr>
            <p:ph type="sldNum" sz="quarter" idx="2"/>
          </p:nvPr>
        </p:nvSpPr>
        <p:spPr>
          <a:xfrm>
            <a:off x="8176259" y="6248400"/>
            <a:ext cx="281941" cy="287087"/>
          </a:xfrm>
          <a:prstGeom prst="rect">
            <a:avLst/>
          </a:prstGeom>
        </p:spPr>
        <p:txBody>
          <a:bodyPr anchor="t"/>
          <a:lstStyle>
            <a:lvl1pPr algn="r">
              <a:defRPr>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83351609"/>
      </p:ext>
    </p:extLst>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showMasterSp="0" type="tx">
  <p:cSld name="68_Title Slide">
    <p:spTree>
      <p:nvGrpSpPr>
        <p:cNvPr id="1" name=""/>
        <p:cNvGrpSpPr/>
        <p:nvPr/>
      </p:nvGrpSpPr>
      <p:grpSpPr>
        <a:xfrm>
          <a:off x="0" y="0"/>
          <a:ext cx="0" cy="0"/>
          <a:chOff x="0" y="0"/>
          <a:chExt cx="0" cy="0"/>
        </a:xfrm>
      </p:grpSpPr>
      <p:grpSp>
        <p:nvGrpSpPr>
          <p:cNvPr id="9746" name="Group 7"/>
          <p:cNvGrpSpPr/>
          <p:nvPr/>
        </p:nvGrpSpPr>
        <p:grpSpPr>
          <a:xfrm>
            <a:off x="0" y="0"/>
            <a:ext cx="6362700" cy="6858000"/>
            <a:chOff x="0" y="0"/>
            <a:chExt cx="6362700" cy="6858000"/>
          </a:xfrm>
        </p:grpSpPr>
        <p:pic>
          <p:nvPicPr>
            <p:cNvPr id="9744" name="Picture 8" descr="Picture 8"/>
            <p:cNvPicPr>
              <a:picLocks noChangeAspect="1"/>
            </p:cNvPicPr>
            <p:nvPr/>
          </p:nvPicPr>
          <p:blipFill>
            <a:blip r:embed="rId2" cstate="print"/>
            <a:stretch>
              <a:fillRect/>
            </a:stretch>
          </p:blipFill>
          <p:spPr>
            <a:xfrm>
              <a:off x="0" y="0"/>
              <a:ext cx="685800" cy="6858000"/>
            </a:xfrm>
            <a:prstGeom prst="rect">
              <a:avLst/>
            </a:prstGeom>
            <a:ln w="12700" cap="flat">
              <a:noFill/>
              <a:miter lim="400000"/>
            </a:ln>
            <a:effectLst/>
          </p:spPr>
        </p:pic>
        <p:pic>
          <p:nvPicPr>
            <p:cNvPr id="9745" name="Picture 9" descr="Picture 9"/>
            <p:cNvPicPr>
              <a:picLocks noChangeAspect="1"/>
            </p:cNvPicPr>
            <p:nvPr/>
          </p:nvPicPr>
          <p:blipFill>
            <a:blip r:embed="rId3" cstate="print"/>
            <a:stretch>
              <a:fillRect/>
            </a:stretch>
          </p:blipFill>
          <p:spPr>
            <a:xfrm>
              <a:off x="3505200" y="5715000"/>
              <a:ext cx="2857500" cy="95250"/>
            </a:xfrm>
            <a:prstGeom prst="rect">
              <a:avLst/>
            </a:prstGeom>
            <a:ln w="12700" cap="flat">
              <a:noFill/>
              <a:miter lim="400000"/>
            </a:ln>
            <a:effectLst/>
          </p:spPr>
        </p:pic>
      </p:grpSp>
      <p:pic>
        <p:nvPicPr>
          <p:cNvPr id="9747" name="Picture 10" descr="Picture 10"/>
          <p:cNvPicPr>
            <a:picLocks noChangeAspect="1"/>
          </p:cNvPicPr>
          <p:nvPr/>
        </p:nvPicPr>
        <p:blipFill>
          <a:blip r:embed="rId4" cstate="print"/>
          <a:stretch>
            <a:fillRect/>
          </a:stretch>
        </p:blipFill>
        <p:spPr>
          <a:xfrm>
            <a:off x="1981200" y="3657600"/>
            <a:ext cx="5715000" cy="95250"/>
          </a:xfrm>
          <a:prstGeom prst="rect">
            <a:avLst/>
          </a:prstGeom>
          <a:ln w="12700">
            <a:miter lim="400000"/>
          </a:ln>
        </p:spPr>
      </p:pic>
      <p:sp>
        <p:nvSpPr>
          <p:cNvPr id="9748" name="Title Text"/>
          <p:cNvSpPr txBox="1">
            <a:spLocks noGrp="1"/>
          </p:cNvSpPr>
          <p:nvPr>
            <p:ph type="title"/>
          </p:nvPr>
        </p:nvSpPr>
        <p:spPr>
          <a:xfrm>
            <a:off x="1752600" y="990600"/>
            <a:ext cx="6400800" cy="2514600"/>
          </a:xfrm>
          <a:prstGeom prst="rect">
            <a:avLst/>
          </a:prstGeom>
        </p:spPr>
        <p:txBody>
          <a:bodyPr/>
          <a:lstStyle>
            <a:lvl1pPr algn="ctr"/>
          </a:lstStyle>
          <a:p>
            <a:r>
              <a:t>Title Text</a:t>
            </a:r>
          </a:p>
        </p:txBody>
      </p:sp>
      <p:sp>
        <p:nvSpPr>
          <p:cNvPr id="9749" name="Body Level One…"/>
          <p:cNvSpPr txBox="1">
            <a:spLocks noGrp="1"/>
          </p:cNvSpPr>
          <p:nvPr>
            <p:ph type="body" sz="quarter" idx="1"/>
          </p:nvPr>
        </p:nvSpPr>
        <p:spPr>
          <a:xfrm>
            <a:off x="1752600" y="3886200"/>
            <a:ext cx="6400800" cy="1752600"/>
          </a:xfrm>
          <a:prstGeom prst="rect">
            <a:avLst/>
          </a:prstGeom>
        </p:spPr>
        <p:txBody>
          <a:bodyPr>
            <a:normAutofit/>
          </a:bodyPr>
          <a:lstStyle>
            <a:lvl1pPr marL="0" indent="0" algn="ctr">
              <a:buSzTx/>
              <a:buNone/>
            </a:lvl1pPr>
            <a:lvl2pPr algn="ctr">
              <a:buBlip>
                <a:blip r:embed="rId5"/>
              </a:buBlip>
            </a:lvl2pP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750" name="Slide Number"/>
          <p:cNvSpPr txBox="1">
            <a:spLocks noGrp="1"/>
          </p:cNvSpPr>
          <p:nvPr>
            <p:ph type="sldNum" sz="quarter" idx="2"/>
          </p:nvPr>
        </p:nvSpPr>
        <p:spPr>
          <a:xfrm>
            <a:off x="8617138" y="6550660"/>
            <a:ext cx="298263" cy="307340"/>
          </a:xfrm>
          <a:prstGeom prst="rect">
            <a:avLst/>
          </a:prstGeom>
        </p:spPr>
        <p:txBody>
          <a:bodyPr/>
          <a:lstStyle>
            <a:lvl1pPr algn="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440911628"/>
      </p:ext>
    </p:extLst>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type="tx">
  <p:cSld name="67_Title and Content">
    <p:spTree>
      <p:nvGrpSpPr>
        <p:cNvPr id="1" name=""/>
        <p:cNvGrpSpPr/>
        <p:nvPr/>
      </p:nvGrpSpPr>
      <p:grpSpPr>
        <a:xfrm>
          <a:off x="0" y="0"/>
          <a:ext cx="0" cy="0"/>
          <a:chOff x="0" y="0"/>
          <a:chExt cx="0" cy="0"/>
        </a:xfrm>
      </p:grpSpPr>
      <p:pic>
        <p:nvPicPr>
          <p:cNvPr id="9757" name="Picture 2" descr="Picture 2"/>
          <p:cNvPicPr>
            <a:picLocks noChangeAspect="1"/>
          </p:cNvPicPr>
          <p:nvPr/>
        </p:nvPicPr>
        <p:blipFill>
          <a:blip r:embed="rId2" cstate="print"/>
          <a:stretch>
            <a:fillRect/>
          </a:stretch>
        </p:blipFill>
        <p:spPr>
          <a:xfrm>
            <a:off x="0" y="0"/>
            <a:ext cx="685800" cy="6858000"/>
          </a:xfrm>
          <a:prstGeom prst="rect">
            <a:avLst/>
          </a:prstGeom>
          <a:ln w="12700">
            <a:miter lim="400000"/>
          </a:ln>
        </p:spPr>
      </p:pic>
      <p:pic>
        <p:nvPicPr>
          <p:cNvPr id="9758" name="Picture 7" descr="Picture 7"/>
          <p:cNvPicPr>
            <a:picLocks noChangeAspect="1"/>
          </p:cNvPicPr>
          <p:nvPr/>
        </p:nvPicPr>
        <p:blipFill>
          <a:blip r:embed="rId3" cstate="print"/>
          <a:stretch>
            <a:fillRect/>
          </a:stretch>
        </p:blipFill>
        <p:spPr>
          <a:xfrm>
            <a:off x="1066800" y="1574800"/>
            <a:ext cx="7772400" cy="130175"/>
          </a:xfrm>
          <a:prstGeom prst="rect">
            <a:avLst/>
          </a:prstGeom>
          <a:ln w="12700">
            <a:miter lim="400000"/>
          </a:ln>
        </p:spPr>
      </p:pic>
      <p:sp>
        <p:nvSpPr>
          <p:cNvPr id="9759" name="Title Text"/>
          <p:cNvSpPr txBox="1">
            <a:spLocks noGrp="1"/>
          </p:cNvSpPr>
          <p:nvPr>
            <p:ph type="title"/>
          </p:nvPr>
        </p:nvSpPr>
        <p:spPr>
          <a:prstGeom prst="rect">
            <a:avLst/>
          </a:prstGeom>
        </p:spPr>
        <p:txBody>
          <a:bodyPr/>
          <a:lstStyle/>
          <a:p>
            <a:r>
              <a:t>Title Text</a:t>
            </a:r>
          </a:p>
        </p:txBody>
      </p:sp>
      <p:sp>
        <p:nvSpPr>
          <p:cNvPr id="9760" name="Body Level One…"/>
          <p:cNvSpPr txBox="1">
            <a:spLocks noGrp="1"/>
          </p:cNvSpPr>
          <p:nvPr>
            <p:ph type="body" idx="1"/>
          </p:nvPr>
        </p:nvSpPr>
        <p:spPr>
          <a:xfrm>
            <a:off x="1062037" y="1766888"/>
            <a:ext cx="7769226" cy="4113213"/>
          </a:xfrm>
          <a:prstGeom prst="rect">
            <a:avLst/>
          </a:prstGeom>
        </p:spPr>
        <p:txBody>
          <a:bodyPr>
            <a:normAutofit/>
          </a:bodyPr>
          <a:lstStyle>
            <a:lvl1pPr>
              <a:buBlip>
                <a:blip r:embed="rId4"/>
              </a:buBlip>
            </a:lvl1pPr>
            <a:lvl2pPr>
              <a:buBlip>
                <a:blip r:embed="rId5"/>
              </a:buBlip>
            </a:lvl2pPr>
          </a:lstStyle>
          <a:p>
            <a:r>
              <a:t>Body Level One</a:t>
            </a:r>
          </a:p>
          <a:p>
            <a:pPr lvl="1"/>
            <a:r>
              <a:t>Body Level Two</a:t>
            </a:r>
          </a:p>
          <a:p>
            <a:pPr lvl="2"/>
            <a:r>
              <a:t>Body Level Three</a:t>
            </a:r>
          </a:p>
          <a:p>
            <a:pPr lvl="3"/>
            <a:r>
              <a:t>Body Level Four</a:t>
            </a:r>
          </a:p>
          <a:p>
            <a:pPr lvl="4"/>
            <a:r>
              <a:t>Body Level Five</a:t>
            </a:r>
          </a:p>
        </p:txBody>
      </p:sp>
      <p:sp>
        <p:nvSpPr>
          <p:cNvPr id="9761"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39396659"/>
      </p:ext>
    </p:extLst>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9768"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976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70"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215005570"/>
      </p:ext>
    </p:extLst>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type="tx">
  <p:cSld name="61_Two Content">
    <p:spTree>
      <p:nvGrpSpPr>
        <p:cNvPr id="1" name=""/>
        <p:cNvGrpSpPr/>
        <p:nvPr/>
      </p:nvGrpSpPr>
      <p:grpSpPr>
        <a:xfrm>
          <a:off x="0" y="0"/>
          <a:ext cx="0" cy="0"/>
          <a:chOff x="0" y="0"/>
          <a:chExt cx="0" cy="0"/>
        </a:xfrm>
      </p:grpSpPr>
      <p:sp>
        <p:nvSpPr>
          <p:cNvPr id="9777" name="Title Text"/>
          <p:cNvSpPr txBox="1">
            <a:spLocks noGrp="1"/>
          </p:cNvSpPr>
          <p:nvPr>
            <p:ph type="title"/>
          </p:nvPr>
        </p:nvSpPr>
        <p:spPr>
          <a:prstGeom prst="rect">
            <a:avLst/>
          </a:prstGeom>
        </p:spPr>
        <p:txBody>
          <a:bodyPr/>
          <a:lstStyle/>
          <a:p>
            <a:r>
              <a:t>Title Text</a:t>
            </a:r>
          </a:p>
        </p:txBody>
      </p:sp>
      <p:sp>
        <p:nvSpPr>
          <p:cNvPr id="9778" name="Body Level One…"/>
          <p:cNvSpPr txBox="1">
            <a:spLocks noGrp="1"/>
          </p:cNvSpPr>
          <p:nvPr>
            <p:ph type="body" sz="half" idx="1"/>
          </p:nvPr>
        </p:nvSpPr>
        <p:spPr>
          <a:xfrm>
            <a:off x="1062037" y="1766888"/>
            <a:ext cx="3808414" cy="4113213"/>
          </a:xfrm>
          <a:prstGeom prst="rect">
            <a:avLst/>
          </a:prstGeom>
        </p:spPr>
        <p:txBody>
          <a:bodyPr>
            <a:normAutofit/>
          </a:bodyPr>
          <a:lstStyle>
            <a:lvl1pPr>
              <a:spcBef>
                <a:spcPts val="600"/>
              </a:spcBef>
              <a:buBlip>
                <a:blip r:embed="rId2"/>
              </a:buBlip>
              <a:defRPr sz="2800"/>
            </a:lvl1pPr>
            <a:lvl2pPr marL="790575" indent="-333375">
              <a:spcBef>
                <a:spcPts val="600"/>
              </a:spcBef>
              <a:buBlip>
                <a:blip r:embed="rId3"/>
              </a:buBlip>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779"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8121769"/>
      </p:ext>
    </p:extLst>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type="tx">
  <p:cSld name="61_Comparison">
    <p:spTree>
      <p:nvGrpSpPr>
        <p:cNvPr id="1" name=""/>
        <p:cNvGrpSpPr/>
        <p:nvPr/>
      </p:nvGrpSpPr>
      <p:grpSpPr>
        <a:xfrm>
          <a:off x="0" y="0"/>
          <a:ext cx="0" cy="0"/>
          <a:chOff x="0" y="0"/>
          <a:chExt cx="0" cy="0"/>
        </a:xfrm>
      </p:grpSpPr>
      <p:sp>
        <p:nvSpPr>
          <p:cNvPr id="978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78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78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789"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834104613"/>
      </p:ext>
    </p:extLst>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type="tx">
  <p:cSld name="62_Title Only">
    <p:spTree>
      <p:nvGrpSpPr>
        <p:cNvPr id="1" name=""/>
        <p:cNvGrpSpPr/>
        <p:nvPr/>
      </p:nvGrpSpPr>
      <p:grpSpPr>
        <a:xfrm>
          <a:off x="0" y="0"/>
          <a:ext cx="0" cy="0"/>
          <a:chOff x="0" y="0"/>
          <a:chExt cx="0" cy="0"/>
        </a:xfrm>
      </p:grpSpPr>
      <p:sp>
        <p:nvSpPr>
          <p:cNvPr id="9796" name="Title Text"/>
          <p:cNvSpPr txBox="1">
            <a:spLocks noGrp="1"/>
          </p:cNvSpPr>
          <p:nvPr>
            <p:ph type="title"/>
          </p:nvPr>
        </p:nvSpPr>
        <p:spPr>
          <a:prstGeom prst="rect">
            <a:avLst/>
          </a:prstGeom>
        </p:spPr>
        <p:txBody>
          <a:bodyPr/>
          <a:lstStyle/>
          <a:p>
            <a:r>
              <a:t>Title Text</a:t>
            </a:r>
          </a:p>
        </p:txBody>
      </p:sp>
      <p:sp>
        <p:nvSpPr>
          <p:cNvPr id="9797"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29124484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741212"/>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x">
  <p:cSld name="64_Blank">
    <p:spTree>
      <p:nvGrpSpPr>
        <p:cNvPr id="1" name=""/>
        <p:cNvGrpSpPr/>
        <p:nvPr/>
      </p:nvGrpSpPr>
      <p:grpSpPr>
        <a:xfrm>
          <a:off x="0" y="0"/>
          <a:ext cx="0" cy="0"/>
          <a:chOff x="0" y="0"/>
          <a:chExt cx="0" cy="0"/>
        </a:xfrm>
      </p:grpSpPr>
      <p:sp>
        <p:nvSpPr>
          <p:cNvPr id="980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780087833"/>
      </p:ext>
    </p:extLst>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type="tx">
  <p:cSld name="61_Content with Caption">
    <p:spTree>
      <p:nvGrpSpPr>
        <p:cNvPr id="1" name=""/>
        <p:cNvGrpSpPr/>
        <p:nvPr/>
      </p:nvGrpSpPr>
      <p:grpSpPr>
        <a:xfrm>
          <a:off x="0" y="0"/>
          <a:ext cx="0" cy="0"/>
          <a:chOff x="0" y="0"/>
          <a:chExt cx="0" cy="0"/>
        </a:xfrm>
      </p:grpSpPr>
      <p:sp>
        <p:nvSpPr>
          <p:cNvPr id="9811" name="Title Text"/>
          <p:cNvSpPr txBox="1">
            <a:spLocks noGrp="1"/>
          </p:cNvSpPr>
          <p:nvPr>
            <p:ph type="title"/>
          </p:nvPr>
        </p:nvSpPr>
        <p:spPr>
          <a:xfrm>
            <a:off x="457200" y="273050"/>
            <a:ext cx="3008314" cy="1162050"/>
          </a:xfrm>
          <a:prstGeom prst="rect">
            <a:avLst/>
          </a:prstGeom>
        </p:spPr>
        <p:txBody>
          <a:bodyPr/>
          <a:lstStyle>
            <a:lvl1pPr>
              <a:defRPr sz="2000" b="1"/>
            </a:lvl1pPr>
          </a:lstStyle>
          <a:p>
            <a:r>
              <a:t>Title Text</a:t>
            </a:r>
          </a:p>
        </p:txBody>
      </p:sp>
      <p:sp>
        <p:nvSpPr>
          <p:cNvPr id="9812"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vl2pPr>
              <a:buBlip>
                <a:blip r:embed="rId3"/>
              </a:buBlip>
            </a:lvl2pPr>
          </a:lstStyle>
          <a:p>
            <a:r>
              <a:t>Body Level One</a:t>
            </a:r>
          </a:p>
          <a:p>
            <a:pPr lvl="1"/>
            <a:r>
              <a:t>Body Level Two</a:t>
            </a:r>
          </a:p>
          <a:p>
            <a:pPr lvl="2"/>
            <a:r>
              <a:t>Body Level Three</a:t>
            </a:r>
          </a:p>
          <a:p>
            <a:pPr lvl="3"/>
            <a:r>
              <a:t>Body Level Four</a:t>
            </a:r>
          </a:p>
          <a:p>
            <a:pPr lvl="4"/>
            <a:r>
              <a:t>Body Level Five</a:t>
            </a:r>
          </a:p>
        </p:txBody>
      </p:sp>
      <p:sp>
        <p:nvSpPr>
          <p:cNvPr id="981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981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646588643"/>
      </p:ext>
    </p:extLst>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type="tx">
  <p:cSld name="61_Picture with Caption">
    <p:spTree>
      <p:nvGrpSpPr>
        <p:cNvPr id="1" name=""/>
        <p:cNvGrpSpPr/>
        <p:nvPr/>
      </p:nvGrpSpPr>
      <p:grpSpPr>
        <a:xfrm>
          <a:off x="0" y="0"/>
          <a:ext cx="0" cy="0"/>
          <a:chOff x="0" y="0"/>
          <a:chExt cx="0" cy="0"/>
        </a:xfrm>
      </p:grpSpPr>
      <p:sp>
        <p:nvSpPr>
          <p:cNvPr id="9821" name="Title Text"/>
          <p:cNvSpPr txBox="1">
            <a:spLocks noGrp="1"/>
          </p:cNvSpPr>
          <p:nvPr>
            <p:ph type="title"/>
          </p:nvPr>
        </p:nvSpPr>
        <p:spPr>
          <a:xfrm>
            <a:off x="1792288" y="4800600"/>
            <a:ext cx="5486401" cy="566738"/>
          </a:xfrm>
          <a:prstGeom prst="rect">
            <a:avLst/>
          </a:prstGeom>
        </p:spPr>
        <p:txBody>
          <a:bodyPr/>
          <a:lstStyle>
            <a:lvl1pPr>
              <a:defRPr sz="2000" b="1"/>
            </a:lvl1pPr>
          </a:lstStyle>
          <a:p>
            <a:r>
              <a:t>Title Text</a:t>
            </a:r>
          </a:p>
        </p:txBody>
      </p:sp>
      <p:sp>
        <p:nvSpPr>
          <p:cNvPr id="982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8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824" name="Slide Number"/>
          <p:cNvSpPr txBox="1">
            <a:spLocks noGrp="1"/>
          </p:cNvSpPr>
          <p:nvPr>
            <p:ph type="sldNum" sz="quarter" idx="2"/>
          </p:nvPr>
        </p:nvSpPr>
        <p:spPr>
          <a:xfrm>
            <a:off x="7813769" y="6550660"/>
            <a:ext cx="298262" cy="307340"/>
          </a:xfrm>
          <a:prstGeom prst="rect">
            <a:avLst/>
          </a:prstGeom>
        </p:spPr>
        <p:txBody>
          <a:bodyPr/>
          <a:lstStyle>
            <a:lvl1pPr>
              <a:defRPr>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251951307"/>
      </p:ext>
    </p:extLst>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type="tx">
  <p:cSld name="6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831" name="Title Text"/>
          <p:cNvSpPr txBox="1">
            <a:spLocks noGrp="1"/>
          </p:cNvSpPr>
          <p:nvPr>
            <p:ph type="title"/>
          </p:nvPr>
        </p:nvSpPr>
        <p:spPr>
          <a:xfrm>
            <a:off x="685800" y="22860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3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algn="ctr">
              <a:buChar char="–"/>
              <a:defRPr>
                <a:latin typeface="Arial"/>
                <a:ea typeface="Arial"/>
                <a:cs typeface="Arial"/>
                <a:sym typeface="Arial"/>
              </a:defRPr>
            </a:lvl2pPr>
            <a:lvl3pPr algn="ctr">
              <a:defRPr>
                <a:latin typeface="Arial"/>
                <a:ea typeface="Arial"/>
                <a:cs typeface="Arial"/>
                <a:sym typeface="Arial"/>
              </a:defRPr>
            </a:lvl3pPr>
            <a:lvl4pPr algn="ctr">
              <a:buChar char="–"/>
              <a:defRPr>
                <a:latin typeface="Arial"/>
                <a:ea typeface="Arial"/>
                <a:cs typeface="Arial"/>
                <a:sym typeface="Arial"/>
              </a:defRPr>
            </a:lvl4pPr>
            <a:lvl5pPr algn="ct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33"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1045960372"/>
      </p:ext>
    </p:extLst>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x">
  <p:cSld name="6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840"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41"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42"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710183937"/>
      </p:ext>
    </p:extLst>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showMasterSp="0" type="tx">
  <p:cSld name="6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984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985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51"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167948150"/>
      </p:ext>
    </p:extLst>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showMasterSp="0" type="tx">
  <p:cSld name="6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9858"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5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60"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72786870"/>
      </p:ext>
    </p:extLst>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x">
  <p:cSld name="6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986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6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6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9870"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303139553"/>
      </p:ext>
    </p:extLst>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x">
  <p:cSld name="6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9877"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9878"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814415607"/>
      </p:ext>
    </p:extLst>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type="tx">
  <p:cSld name="65_Blank">
    <p:bg>
      <p:bgPr>
        <a:solidFill>
          <a:schemeClr val="accent3">
            <a:lumOff val="44000"/>
          </a:schemeClr>
        </a:solidFill>
        <a:effectLst/>
      </p:bgPr>
    </p:bg>
    <p:spTree>
      <p:nvGrpSpPr>
        <p:cNvPr id="1" name=""/>
        <p:cNvGrpSpPr/>
        <p:nvPr/>
      </p:nvGrpSpPr>
      <p:grpSpPr>
        <a:xfrm>
          <a:off x="0" y="0"/>
          <a:ext cx="0" cy="0"/>
          <a:chOff x="0" y="0"/>
          <a:chExt cx="0" cy="0"/>
        </a:xfrm>
      </p:grpSpPr>
      <p:sp>
        <p:nvSpPr>
          <p:cNvPr id="988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88826798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2883546"/>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type="tx">
  <p:cSld name="6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89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893"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89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89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2130485659"/>
      </p:ext>
    </p:extLst>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tx">
  <p:cSld name="6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990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990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0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05" name="Slide Number"/>
          <p:cNvSpPr txBox="1">
            <a:spLocks noGrp="1"/>
          </p:cNvSpPr>
          <p:nvPr>
            <p:ph type="sldNum" sz="quarter" idx="2"/>
          </p:nvPr>
        </p:nvSpPr>
        <p:spPr>
          <a:xfrm>
            <a:off x="8159938" y="6248400"/>
            <a:ext cx="298263" cy="307340"/>
          </a:xfrm>
          <a:prstGeom prst="rect">
            <a:avLst/>
          </a:prstGeom>
        </p:spPr>
        <p:txBody>
          <a:bodyPr anchor="t"/>
          <a:lstStyle>
            <a:lvl1pPr algn="r">
              <a:defRPr>
                <a:solidFill>
                  <a:srgbClr val="000000"/>
                </a:solidFill>
                <a:latin typeface="Tahoma"/>
                <a:ea typeface="Tahoma"/>
                <a:cs typeface="Tahoma"/>
                <a:sym typeface="Tahoma"/>
              </a:defRPr>
            </a:lvl1pPr>
          </a:lstStyle>
          <a:p>
            <a:fld id="{86CB4B4D-7CA3-9044-876B-883B54F8677D}" type="slidenum">
              <a:rPr/>
              <a:pPr/>
              <a:t>‹#›</a:t>
            </a:fld>
            <a:endParaRPr/>
          </a:p>
        </p:txBody>
      </p:sp>
    </p:spTree>
    <p:extLst>
      <p:ext uri="{BB962C8B-B14F-4D97-AF65-F5344CB8AC3E}">
        <p14:creationId xmlns:p14="http://schemas.microsoft.com/office/powerpoint/2010/main" val="463878535"/>
      </p:ext>
    </p:extLst>
  </p:cSld>
  <p:clrMapOvr>
    <a:masterClrMapping/>
  </p:clrMapOvr>
  <p:transition spd="med"/>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type="tx">
  <p:cSld name="70_Title Slide">
    <p:bg>
      <p:bgPr>
        <a:solidFill>
          <a:srgbClr val="000000"/>
        </a:solidFill>
        <a:effectLst/>
      </p:bgPr>
    </p:bg>
    <p:spTree>
      <p:nvGrpSpPr>
        <p:cNvPr id="1" name=""/>
        <p:cNvGrpSpPr/>
        <p:nvPr/>
      </p:nvGrpSpPr>
      <p:grpSpPr>
        <a:xfrm>
          <a:off x="0" y="0"/>
          <a:ext cx="0" cy="0"/>
          <a:chOff x="0" y="0"/>
          <a:chExt cx="0" cy="0"/>
        </a:xfrm>
      </p:grpSpPr>
      <p:sp>
        <p:nvSpPr>
          <p:cNvPr id="9912"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1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1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0943607"/>
      </p:ext>
    </p:extLst>
  </p:cSld>
  <p:clrMapOvr>
    <a:masterClrMapping/>
  </p:clrMapOvr>
  <p:transition spd="med"/>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type="tx">
  <p:cSld name="69_Title and Content">
    <p:bg>
      <p:bgPr>
        <a:solidFill>
          <a:srgbClr val="000000"/>
        </a:solidFill>
        <a:effectLst/>
      </p:bgPr>
    </p:bg>
    <p:spTree>
      <p:nvGrpSpPr>
        <p:cNvPr id="1" name=""/>
        <p:cNvGrpSpPr/>
        <p:nvPr/>
      </p:nvGrpSpPr>
      <p:grpSpPr>
        <a:xfrm>
          <a:off x="0" y="0"/>
          <a:ext cx="0" cy="0"/>
          <a:chOff x="0" y="0"/>
          <a:chExt cx="0" cy="0"/>
        </a:xfrm>
      </p:grpSpPr>
      <p:sp>
        <p:nvSpPr>
          <p:cNvPr id="9921"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2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2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66838910"/>
      </p:ext>
    </p:extLst>
  </p:cSld>
  <p:clrMapOvr>
    <a:masterClrMapping/>
  </p:clrMapOvr>
  <p:transition spd="med"/>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type="tx">
  <p:cSld name="62_Section Header">
    <p:bg>
      <p:bgPr>
        <a:solidFill>
          <a:srgbClr val="000000"/>
        </a:solidFill>
        <a:effectLst/>
      </p:bgPr>
    </p:bg>
    <p:spTree>
      <p:nvGrpSpPr>
        <p:cNvPr id="1" name=""/>
        <p:cNvGrpSpPr/>
        <p:nvPr/>
      </p:nvGrpSpPr>
      <p:grpSpPr>
        <a:xfrm>
          <a:off x="0" y="0"/>
          <a:ext cx="0" cy="0"/>
          <a:chOff x="0" y="0"/>
          <a:chExt cx="0" cy="0"/>
        </a:xfrm>
      </p:grpSpPr>
      <p:sp>
        <p:nvSpPr>
          <p:cNvPr id="9930"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99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3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18397439"/>
      </p:ext>
    </p:extLst>
  </p:cSld>
  <p:clrMapOvr>
    <a:masterClrMapping/>
  </p:clrMapOvr>
  <p:transition spd="med"/>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x">
  <p:cSld name="63_Two Content">
    <p:bg>
      <p:bgPr>
        <a:solidFill>
          <a:srgbClr val="000000"/>
        </a:solidFill>
        <a:effectLst/>
      </p:bgPr>
    </p:bg>
    <p:spTree>
      <p:nvGrpSpPr>
        <p:cNvPr id="1" name=""/>
        <p:cNvGrpSpPr/>
        <p:nvPr/>
      </p:nvGrpSpPr>
      <p:grpSpPr>
        <a:xfrm>
          <a:off x="0" y="0"/>
          <a:ext cx="0" cy="0"/>
          <a:chOff x="0" y="0"/>
          <a:chExt cx="0" cy="0"/>
        </a:xfrm>
      </p:grpSpPr>
      <p:sp>
        <p:nvSpPr>
          <p:cNvPr id="9939"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4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latin typeface="Arial"/>
                <a:ea typeface="Arial"/>
                <a:cs typeface="Arial"/>
                <a:sym typeface="Arial"/>
              </a:defRPr>
            </a:lvl1pPr>
            <a:lvl2pPr marL="790575" indent="-333375">
              <a:spcBef>
                <a:spcPts val="600"/>
              </a:spcBef>
              <a:buChar char="–"/>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buChar char="–"/>
              <a:defRPr sz="2800">
                <a:solidFill>
                  <a:schemeClr val="accent3">
                    <a:lumOff val="44000"/>
                  </a:schemeClr>
                </a:solidFill>
                <a:latin typeface="Arial"/>
                <a:ea typeface="Arial"/>
                <a:cs typeface="Arial"/>
                <a:sym typeface="Arial"/>
              </a:defRPr>
            </a:lvl4pPr>
            <a:lvl5pPr marL="2184400" indent="-355600">
              <a:spcBef>
                <a:spcPts val="600"/>
              </a:spcBef>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4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25297040"/>
      </p:ext>
    </p:extLst>
  </p:cSld>
  <p:clrMapOvr>
    <a:masterClrMapping/>
  </p:clrMapOvr>
  <p:transition spd="med"/>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type="tx">
  <p:cSld name="63_Comparison">
    <p:bg>
      <p:bgPr>
        <a:solidFill>
          <a:srgbClr val="000000"/>
        </a:solidFill>
        <a:effectLst/>
      </p:bgPr>
    </p:bg>
    <p:spTree>
      <p:nvGrpSpPr>
        <p:cNvPr id="1" name=""/>
        <p:cNvGrpSpPr/>
        <p:nvPr/>
      </p:nvGrpSpPr>
      <p:grpSpPr>
        <a:xfrm>
          <a:off x="0" y="0"/>
          <a:ext cx="0" cy="0"/>
          <a:chOff x="0" y="0"/>
          <a:chExt cx="0" cy="0"/>
        </a:xfrm>
      </p:grpSpPr>
      <p:sp>
        <p:nvSpPr>
          <p:cNvPr id="9948"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5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995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65596217"/>
      </p:ext>
    </p:extLst>
  </p:cSld>
  <p:clrMapOvr>
    <a:masterClrMapping/>
  </p:clrMapOvr>
  <p:transition spd="med"/>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type="tx">
  <p:cSld name="64_Title Only">
    <p:bg>
      <p:bgPr>
        <a:solidFill>
          <a:srgbClr val="000000"/>
        </a:solidFill>
        <a:effectLst/>
      </p:bgPr>
    </p:bg>
    <p:spTree>
      <p:nvGrpSpPr>
        <p:cNvPr id="1" name=""/>
        <p:cNvGrpSpPr/>
        <p:nvPr/>
      </p:nvGrpSpPr>
      <p:grpSpPr>
        <a:xfrm>
          <a:off x="0" y="0"/>
          <a:ext cx="0" cy="0"/>
          <a:chOff x="0" y="0"/>
          <a:chExt cx="0" cy="0"/>
        </a:xfrm>
      </p:grpSpPr>
      <p:sp>
        <p:nvSpPr>
          <p:cNvPr id="9958"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5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26806404"/>
      </p:ext>
    </p:extLst>
  </p:cSld>
  <p:clrMapOvr>
    <a:masterClrMapping/>
  </p:clrMapOvr>
  <p:transition spd="med"/>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x">
  <p:cSld name="66_Blank">
    <p:bg>
      <p:bgPr>
        <a:solidFill>
          <a:srgbClr val="000000"/>
        </a:solidFill>
        <a:effectLst/>
      </p:bgPr>
    </p:bg>
    <p:spTree>
      <p:nvGrpSpPr>
        <p:cNvPr id="1" name=""/>
        <p:cNvGrpSpPr/>
        <p:nvPr/>
      </p:nvGrpSpPr>
      <p:grpSpPr>
        <a:xfrm>
          <a:off x="0" y="0"/>
          <a:ext cx="0" cy="0"/>
          <a:chOff x="0" y="0"/>
          <a:chExt cx="0" cy="0"/>
        </a:xfrm>
      </p:grpSpPr>
      <p:sp>
        <p:nvSpPr>
          <p:cNvPr id="996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39442018"/>
      </p:ext>
    </p:extLst>
  </p:cSld>
  <p:clrMapOvr>
    <a:masterClrMapping/>
  </p:clrMapOvr>
  <p:transition spd="med"/>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x">
  <p:cSld name="63_Content with Caption">
    <p:bg>
      <p:bgPr>
        <a:solidFill>
          <a:srgbClr val="000000"/>
        </a:solidFill>
        <a:effectLst/>
      </p:bgPr>
    </p:bg>
    <p:spTree>
      <p:nvGrpSpPr>
        <p:cNvPr id="1" name=""/>
        <p:cNvGrpSpPr/>
        <p:nvPr/>
      </p:nvGrpSpPr>
      <p:grpSpPr>
        <a:xfrm>
          <a:off x="0" y="0"/>
          <a:ext cx="0" cy="0"/>
          <a:chOff x="0" y="0"/>
          <a:chExt cx="0" cy="0"/>
        </a:xfrm>
      </p:grpSpPr>
      <p:sp>
        <p:nvSpPr>
          <p:cNvPr id="9973"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997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7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997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1584001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9242845"/>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type="tx">
  <p:cSld name="63_Picture with Caption">
    <p:bg>
      <p:bgPr>
        <a:solidFill>
          <a:srgbClr val="000000"/>
        </a:solidFill>
        <a:effectLst/>
      </p:bgPr>
    </p:bg>
    <p:spTree>
      <p:nvGrpSpPr>
        <p:cNvPr id="1" name=""/>
        <p:cNvGrpSpPr/>
        <p:nvPr/>
      </p:nvGrpSpPr>
      <p:grpSpPr>
        <a:xfrm>
          <a:off x="0" y="0"/>
          <a:ext cx="0" cy="0"/>
          <a:chOff x="0" y="0"/>
          <a:chExt cx="0" cy="0"/>
        </a:xfrm>
      </p:grpSpPr>
      <p:sp>
        <p:nvSpPr>
          <p:cNvPr id="9983"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99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8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32599294"/>
      </p:ext>
    </p:extLst>
  </p:cSld>
  <p:clrMapOvr>
    <a:masterClrMapping/>
  </p:clrMapOvr>
  <p:transition spd="med"/>
</p:sldLayout>
</file>

<file path=ppt/slideLayouts/slideLayout781.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9993"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999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5"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10850194"/>
      </p:ext>
    </p:extLst>
  </p:cSld>
  <p:clrMapOvr>
    <a:masterClrMapping/>
  </p:clrMapOvr>
  <p:transition spd="med"/>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0002"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00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00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41802014"/>
      </p:ext>
    </p:extLst>
  </p:cSld>
  <p:clrMapOvr>
    <a:masterClrMapping/>
  </p:clrMapOvr>
  <p:transition spd="med"/>
</p:sldLayout>
</file>

<file path=ppt/slideLayouts/slideLayout783.xml><?xml version="1.0" encoding="utf-8"?>
<p:sldLayout xmlns:a="http://schemas.openxmlformats.org/drawingml/2006/main" xmlns:r="http://schemas.openxmlformats.org/officeDocument/2006/relationships" xmlns:p="http://schemas.openxmlformats.org/presentationml/2006/main" showMasterSp="0" type="tx">
  <p:cSld name="7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011"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13"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767477336"/>
      </p:ext>
    </p:extLst>
  </p:cSld>
  <p:clrMapOvr>
    <a:masterClrMapping/>
  </p:clrMapOvr>
  <p:transition spd="med"/>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type="tx">
  <p:cSld name="7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020"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21"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buChar char="–"/>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buChar char="–"/>
              <a:defRPr>
                <a:latin typeface="Calibri"/>
                <a:ea typeface="Calibri"/>
                <a:cs typeface="Calibri"/>
                <a:sym typeface="Calibri"/>
              </a:defRPr>
            </a:lvl4pPr>
            <a:lvl5pPr>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22"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79843830"/>
      </p:ext>
    </p:extLst>
  </p:cSld>
  <p:clrMapOvr>
    <a:masterClrMapping/>
  </p:clrMapOvr>
  <p:transition spd="med"/>
</p:sldLayout>
</file>

<file path=ppt/slideLayouts/slideLayout785.xml><?xml version="1.0" encoding="utf-8"?>
<p:sldLayout xmlns:a="http://schemas.openxmlformats.org/drawingml/2006/main" xmlns:r="http://schemas.openxmlformats.org/officeDocument/2006/relationships" xmlns:p="http://schemas.openxmlformats.org/presentationml/2006/main" showMasterSp="0" type="tx">
  <p:cSld name="6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029"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Calibri"/>
                <a:ea typeface="Calibri"/>
                <a:cs typeface="Calibri"/>
                <a:sym typeface="Calibri"/>
              </a:defRPr>
            </a:lvl1pPr>
          </a:lstStyle>
          <a:p>
            <a:r>
              <a:t>Title Text</a:t>
            </a:r>
          </a:p>
        </p:txBody>
      </p:sp>
      <p:sp>
        <p:nvSpPr>
          <p:cNvPr id="100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31"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68798241"/>
      </p:ext>
    </p:extLst>
  </p:cSld>
  <p:clrMapOvr>
    <a:masterClrMapping/>
  </p:clrMapOvr>
  <p:transition spd="med"/>
</p:sldLayout>
</file>

<file path=ppt/slideLayouts/slideLayout786.xml><?xml version="1.0" encoding="utf-8"?>
<p:sldLayout xmlns:a="http://schemas.openxmlformats.org/drawingml/2006/main" xmlns:r="http://schemas.openxmlformats.org/officeDocument/2006/relationships" xmlns:p="http://schemas.openxmlformats.org/presentationml/2006/main" showMasterSp="0" type="tx">
  <p:cSld name="6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038"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39"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buChar char="–"/>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buChar char="–"/>
              <a:defRPr sz="2800">
                <a:latin typeface="Calibri"/>
                <a:ea typeface="Calibri"/>
                <a:cs typeface="Calibri"/>
                <a:sym typeface="Calibri"/>
              </a:defRPr>
            </a:lvl4pPr>
            <a:lvl5pPr marL="2184400" indent="-355600">
              <a:spcBef>
                <a:spcPts val="6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0"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028701560"/>
      </p:ext>
    </p:extLst>
  </p:cSld>
  <p:clrMapOvr>
    <a:masterClrMapping/>
  </p:clrMapOvr>
  <p:transition spd="med"/>
</p:sldLayout>
</file>

<file path=ppt/slideLayouts/slideLayout787.xml><?xml version="1.0" encoding="utf-8"?>
<p:sldLayout xmlns:a="http://schemas.openxmlformats.org/drawingml/2006/main" xmlns:r="http://schemas.openxmlformats.org/officeDocument/2006/relationships" xmlns:p="http://schemas.openxmlformats.org/presentationml/2006/main" showMasterSp="0" type="tx">
  <p:cSld name="6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04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Calibri"/>
                <a:ea typeface="Calibri"/>
                <a:cs typeface="Calibri"/>
                <a:sym typeface="Calibri"/>
              </a:defRPr>
            </a:pPr>
            <a:endParaRPr/>
          </a:p>
        </p:txBody>
      </p:sp>
      <p:sp>
        <p:nvSpPr>
          <p:cNvPr id="10050"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635512189"/>
      </p:ext>
    </p:extLst>
  </p:cSld>
  <p:clrMapOvr>
    <a:masterClrMapping/>
  </p:clrMapOvr>
  <p:transition spd="med"/>
</p:sldLayout>
</file>

<file path=ppt/slideLayouts/slideLayout788.xml><?xml version="1.0" encoding="utf-8"?>
<p:sldLayout xmlns:a="http://schemas.openxmlformats.org/drawingml/2006/main" xmlns:r="http://schemas.openxmlformats.org/officeDocument/2006/relationships" xmlns:p="http://schemas.openxmlformats.org/presentationml/2006/main" showMasterSp="0" type="tx">
  <p:cSld name="6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057"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Calibri"/>
                <a:ea typeface="Calibri"/>
                <a:cs typeface="Calibri"/>
                <a:sym typeface="Calibri"/>
              </a:defRPr>
            </a:lvl1pPr>
          </a:lstStyle>
          <a:p>
            <a:r>
              <a:t>Title Text</a:t>
            </a:r>
          </a:p>
        </p:txBody>
      </p:sp>
      <p:sp>
        <p:nvSpPr>
          <p:cNvPr id="10058"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39183762"/>
      </p:ext>
    </p:extLst>
  </p:cSld>
  <p:clrMapOvr>
    <a:masterClrMapping/>
  </p:clrMapOvr>
  <p:transition spd="med"/>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x">
  <p:cSld name="67_Blank">
    <p:bg>
      <p:bgPr>
        <a:solidFill>
          <a:schemeClr val="accent3">
            <a:lumOff val="44000"/>
          </a:schemeClr>
        </a:solidFill>
        <a:effectLst/>
      </p:bgPr>
    </p:bg>
    <p:spTree>
      <p:nvGrpSpPr>
        <p:cNvPr id="1" name=""/>
        <p:cNvGrpSpPr/>
        <p:nvPr/>
      </p:nvGrpSpPr>
      <p:grpSpPr>
        <a:xfrm>
          <a:off x="0" y="0"/>
          <a:ext cx="0" cy="0"/>
          <a:chOff x="0" y="0"/>
          <a:chExt cx="0" cy="0"/>
        </a:xfrm>
      </p:grpSpPr>
      <p:sp>
        <p:nvSpPr>
          <p:cNvPr id="1006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44517406"/>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2527378"/>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x">
  <p:cSld name="6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072"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Calibri"/>
                <a:ea typeface="Calibri"/>
                <a:cs typeface="Calibri"/>
                <a:sym typeface="Calibri"/>
              </a:defRPr>
            </a:lvl1pPr>
          </a:lstStyle>
          <a:p>
            <a:r>
              <a:t>Title Text</a:t>
            </a:r>
          </a:p>
        </p:txBody>
      </p:sp>
      <p:sp>
        <p:nvSpPr>
          <p:cNvPr id="10073"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buChar char="–"/>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buChar char="–"/>
              <a:defRPr>
                <a:latin typeface="Calibri"/>
                <a:ea typeface="Calibri"/>
                <a:cs typeface="Calibri"/>
                <a:sym typeface="Calibri"/>
              </a:defRPr>
            </a:lvl4pPr>
            <a:lvl5pPr>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Calibri"/>
                <a:ea typeface="Calibri"/>
                <a:cs typeface="Calibri"/>
                <a:sym typeface="Calibri"/>
              </a:defRPr>
            </a:pPr>
            <a:endParaRPr/>
          </a:p>
        </p:txBody>
      </p:sp>
      <p:sp>
        <p:nvSpPr>
          <p:cNvPr id="1007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366384435"/>
      </p:ext>
    </p:extLst>
  </p:cSld>
  <p:clrMapOvr>
    <a:masterClrMapping/>
  </p:clrMapOvr>
  <p:transition spd="med"/>
</p:sldLayout>
</file>

<file path=ppt/slideLayouts/slideLayout791.xml><?xml version="1.0" encoding="utf-8"?>
<p:sldLayout xmlns:a="http://schemas.openxmlformats.org/drawingml/2006/main" xmlns:r="http://schemas.openxmlformats.org/officeDocument/2006/relationships" xmlns:p="http://schemas.openxmlformats.org/presentationml/2006/main" showMasterSp="0" type="tx">
  <p:cSld name="6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082"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Calibri"/>
                <a:ea typeface="Calibri"/>
                <a:cs typeface="Calibri"/>
                <a:sym typeface="Calibri"/>
              </a:defRPr>
            </a:lvl1pPr>
          </a:lstStyle>
          <a:p>
            <a:r>
              <a:t>Title Text</a:t>
            </a:r>
          </a:p>
        </p:txBody>
      </p:sp>
      <p:sp>
        <p:nvSpPr>
          <p:cNvPr id="100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0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85" name="Slide Number"/>
          <p:cNvSpPr txBox="1">
            <a:spLocks noGrp="1"/>
          </p:cNvSpPr>
          <p:nvPr>
            <p:ph type="sldNum" sz="quarter" idx="2"/>
          </p:nvPr>
        </p:nvSpPr>
        <p:spPr>
          <a:xfrm>
            <a:off x="8428176" y="6414760"/>
            <a:ext cx="258624" cy="248305"/>
          </a:xfrm>
          <a:prstGeom prst="rect">
            <a:avLst/>
          </a:prstGeom>
        </p:spPr>
        <p:txBody>
          <a:bodyPr anchor="ctr"/>
          <a:lstStyle>
            <a:lvl1pPr algn="r">
              <a:defRPr sz="1200" b="1">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13447328"/>
      </p:ext>
    </p:extLst>
  </p:cSld>
  <p:clrMapOvr>
    <a:masterClrMapping/>
  </p:clrMapOvr>
  <p:transition spd="med"/>
</p:sldLayout>
</file>

<file path=ppt/slideLayouts/slideLayout792.xml><?xml version="1.0" encoding="utf-8"?>
<p:sldLayout xmlns:a="http://schemas.openxmlformats.org/drawingml/2006/main" xmlns:r="http://schemas.openxmlformats.org/officeDocument/2006/relationships" xmlns:p="http://schemas.openxmlformats.org/presentationml/2006/main" type="tx">
  <p:cSld name="68_Blank">
    <p:spTree>
      <p:nvGrpSpPr>
        <p:cNvPr id="1" name=""/>
        <p:cNvGrpSpPr/>
        <p:nvPr/>
      </p:nvGrpSpPr>
      <p:grpSpPr>
        <a:xfrm>
          <a:off x="0" y="0"/>
          <a:ext cx="0" cy="0"/>
          <a:chOff x="0" y="0"/>
          <a:chExt cx="0" cy="0"/>
        </a:xfrm>
      </p:grpSpPr>
      <p:sp>
        <p:nvSpPr>
          <p:cNvPr id="10092" name="Slide Number"/>
          <p:cNvSpPr txBox="1">
            <a:spLocks noGrp="1"/>
          </p:cNvSpPr>
          <p:nvPr>
            <p:ph type="sldNum" sz="quarter" idx="2"/>
          </p:nvPr>
        </p:nvSpPr>
        <p:spPr>
          <a:xfrm>
            <a:off x="7821929" y="6570913"/>
            <a:ext cx="281941" cy="287088"/>
          </a:xfrm>
          <a:prstGeom prst="rect">
            <a:avLst/>
          </a:prstGeom>
        </p:spPr>
        <p:txBody>
          <a:bodyPr/>
          <a:lstStyle>
            <a:lvl1pPr>
              <a:defRPr>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07845454"/>
      </p:ext>
    </p:extLst>
  </p:cSld>
  <p:clrMapOvr>
    <a:masterClrMapping/>
  </p:clrMapOvr>
  <p:transition spd="med"/>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type="tx">
  <p:cSld name="5_Blank 0">
    <p:spTree>
      <p:nvGrpSpPr>
        <p:cNvPr id="1" name=""/>
        <p:cNvGrpSpPr/>
        <p:nvPr/>
      </p:nvGrpSpPr>
      <p:grpSpPr>
        <a:xfrm>
          <a:off x="0" y="0"/>
          <a:ext cx="0" cy="0"/>
          <a:chOff x="0" y="0"/>
          <a:chExt cx="0" cy="0"/>
        </a:xfrm>
      </p:grpSpPr>
      <p:sp>
        <p:nvSpPr>
          <p:cNvPr id="10099" name="Slide Number"/>
          <p:cNvSpPr txBox="1">
            <a:spLocks noGrp="1"/>
          </p:cNvSpPr>
          <p:nvPr>
            <p:ph type="sldNum" sz="quarter" idx="2"/>
          </p:nvPr>
        </p:nvSpPr>
        <p:spPr>
          <a:xfrm>
            <a:off x="7821929" y="6570913"/>
            <a:ext cx="281941" cy="287088"/>
          </a:xfrm>
          <a:prstGeom prst="rect">
            <a:avLst/>
          </a:prstGeom>
        </p:spPr>
        <p:txBody>
          <a:bodyPr/>
          <a:lstStyle>
            <a:lvl1pPr>
              <a:defRPr>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98636485"/>
      </p:ext>
    </p:extLst>
  </p:cSld>
  <p:clrMapOvr>
    <a:masterClrMapping/>
  </p:clrMapOvr>
  <p:transition spd="med"/>
</p:sldLayout>
</file>

<file path=ppt/slideLayouts/slideLayout794.xml><?xml version="1.0" encoding="utf-8"?>
<p:sldLayout xmlns:a="http://schemas.openxmlformats.org/drawingml/2006/main" xmlns:r="http://schemas.openxmlformats.org/officeDocument/2006/relationships" xmlns:p="http://schemas.openxmlformats.org/presentationml/2006/main" showMasterSp="0" type="tx">
  <p:cSld name="72_Title Slide">
    <p:bg>
      <p:bgPr>
        <a:solidFill>
          <a:srgbClr val="E9E2B6"/>
        </a:solidFill>
        <a:effectLst/>
      </p:bgPr>
    </p:bg>
    <p:spTree>
      <p:nvGrpSpPr>
        <p:cNvPr id="1" name=""/>
        <p:cNvGrpSpPr/>
        <p:nvPr/>
      </p:nvGrpSpPr>
      <p:grpSpPr>
        <a:xfrm>
          <a:off x="0" y="0"/>
          <a:ext cx="0" cy="0"/>
          <a:chOff x="0" y="0"/>
          <a:chExt cx="0" cy="0"/>
        </a:xfrm>
      </p:grpSpPr>
      <p:sp>
        <p:nvSpPr>
          <p:cNvPr id="10106" name="Title Text"/>
          <p:cNvSpPr txBox="1">
            <a:spLocks noGrp="1"/>
          </p:cNvSpPr>
          <p:nvPr>
            <p:ph type="title"/>
          </p:nvPr>
        </p:nvSpPr>
        <p:spPr>
          <a:xfrm>
            <a:off x="3581403" y="685800"/>
            <a:ext cx="5561014" cy="3352800"/>
          </a:xfrm>
          <a:prstGeom prst="rect">
            <a:avLst/>
          </a:prstGeom>
        </p:spPr>
        <p:txBody>
          <a:bodyPr lIns="46010" tIns="46010" rIns="46010" bIns="46010" anchor="ctr"/>
          <a:lstStyle>
            <a:lvl1pPr algn="ctr">
              <a:defRPr>
                <a:solidFill>
                  <a:srgbClr val="786950"/>
                </a:solidFill>
                <a:effectLst>
                  <a:outerShdw blurRad="38100" dist="38100" dir="2700000" rotWithShape="0">
                    <a:srgbClr val="000000"/>
                  </a:outerShdw>
                </a:effectLst>
              </a:defRPr>
            </a:lvl1pPr>
          </a:lstStyle>
          <a:p>
            <a:r>
              <a:t>Title Text</a:t>
            </a:r>
          </a:p>
        </p:txBody>
      </p:sp>
      <p:sp>
        <p:nvSpPr>
          <p:cNvPr id="10107" name="Body Level One…"/>
          <p:cNvSpPr txBox="1">
            <a:spLocks noGrp="1"/>
          </p:cNvSpPr>
          <p:nvPr>
            <p:ph type="body" sz="quarter" idx="1"/>
          </p:nvPr>
        </p:nvSpPr>
        <p:spPr>
          <a:xfrm>
            <a:off x="5181603" y="4038600"/>
            <a:ext cx="3960814" cy="1752600"/>
          </a:xfrm>
          <a:prstGeom prst="rect">
            <a:avLst/>
          </a:prstGeom>
        </p:spPr>
        <p:txBody>
          <a:bodyPr lIns="46010" tIns="46010" rIns="46010" bIns="46010" anchor="ctr">
            <a:normAutofit/>
          </a:bodyPr>
          <a:lstStyle>
            <a:lvl1pPr marL="0" indent="0" algn="ctr">
              <a:buSzTx/>
              <a:buNone/>
              <a:defRPr>
                <a:solidFill>
                  <a:srgbClr val="786950"/>
                </a:solidFill>
              </a:defRPr>
            </a:lvl1pPr>
            <a:lvl2pPr marL="783312" indent="-326379" algn="ctr">
              <a:buSzPct val="95000"/>
              <a:buChar char="–"/>
              <a:defRPr>
                <a:solidFill>
                  <a:srgbClr val="786950"/>
                </a:solidFill>
              </a:defRPr>
            </a:lvl2pPr>
            <a:lvl3pPr marL="1218488" indent="-304620" algn="ctr">
              <a:defRPr>
                <a:solidFill>
                  <a:srgbClr val="786950"/>
                </a:solidFill>
              </a:defRPr>
            </a:lvl3pPr>
            <a:lvl4pPr marL="1736343" indent="-365544" algn="ctr">
              <a:buChar char="–"/>
              <a:defRPr>
                <a:solidFill>
                  <a:srgbClr val="786950"/>
                </a:solidFill>
              </a:defRPr>
            </a:lvl4pPr>
            <a:lvl5pPr marL="2193276" indent="-365543" algn="ctr">
              <a:buChar char="•"/>
              <a:defRPr>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10108" name="Slide Number"/>
          <p:cNvSpPr txBox="1">
            <a:spLocks noGrp="1"/>
          </p:cNvSpPr>
          <p:nvPr>
            <p:ph type="sldNum" sz="quarter" idx="2"/>
          </p:nvPr>
        </p:nvSpPr>
        <p:spPr>
          <a:xfrm>
            <a:off x="8176314" y="6248400"/>
            <a:ext cx="281887" cy="287033"/>
          </a:xfrm>
          <a:prstGeom prst="rect">
            <a:avLst/>
          </a:prstGeom>
        </p:spPr>
        <p:txBody>
          <a:bodyPr lIns="45692" tIns="45692" rIns="45692" bIns="45692" anchor="t"/>
          <a:lstStyle>
            <a:lvl1pPr algn="r">
              <a:spcBef>
                <a:spcPts val="800"/>
              </a:spcBef>
              <a:defRPr b="1">
                <a:solidFill>
                  <a:srgbClr val="EAEAEA"/>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61513642"/>
      </p:ext>
    </p:extLst>
  </p:cSld>
  <p:clrMapOvr>
    <a:masterClrMapping/>
  </p:clrMapOvr>
  <p:transition spd="med"/>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type="tx">
  <p:cSld name="71_Title and Content">
    <p:bg>
      <p:bgPr>
        <a:solidFill>
          <a:srgbClr val="E9E2B6"/>
        </a:solidFill>
        <a:effectLst/>
      </p:bgPr>
    </p:bg>
    <p:spTree>
      <p:nvGrpSpPr>
        <p:cNvPr id="1" name=""/>
        <p:cNvGrpSpPr/>
        <p:nvPr/>
      </p:nvGrpSpPr>
      <p:grpSpPr>
        <a:xfrm>
          <a:off x="0" y="0"/>
          <a:ext cx="0" cy="0"/>
          <a:chOff x="0" y="0"/>
          <a:chExt cx="0" cy="0"/>
        </a:xfrm>
      </p:grpSpPr>
      <p:pic>
        <p:nvPicPr>
          <p:cNvPr id="1011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16"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17" name="Body Level One…"/>
          <p:cNvSpPr txBox="1">
            <a:spLocks noGrp="1"/>
          </p:cNvSpPr>
          <p:nvPr>
            <p:ph type="body" idx="1"/>
          </p:nvPr>
        </p:nvSpPr>
        <p:spPr>
          <a:xfrm>
            <a:off x="1371600" y="1981200"/>
            <a:ext cx="7620000" cy="4114800"/>
          </a:xfrm>
          <a:prstGeom prst="rect">
            <a:avLst/>
          </a:prstGeom>
        </p:spPr>
        <p:txBody>
          <a:bodyPr lIns="45692" tIns="45692" rIns="45692" bIns="45692">
            <a:normAutofit/>
          </a:bodyPr>
          <a:lstStyle>
            <a:lvl1pPr marL="342698" indent="-342698">
              <a:buClr>
                <a:srgbClr val="996600"/>
              </a:buClr>
              <a:buChar char="⬥"/>
            </a:lvl1pPr>
            <a:lvl2pPr marL="783312" indent="-326379">
              <a:buClr>
                <a:srgbClr val="996600"/>
              </a:buClr>
              <a:buSzPct val="95000"/>
              <a:buChar char="–"/>
            </a:lvl2pPr>
            <a:lvl3pPr marL="1218488" indent="-304620">
              <a:buClr>
                <a:srgbClr val="996600"/>
              </a:buClr>
            </a:lvl3pPr>
            <a:lvl4pPr marL="1736343" indent="-365544">
              <a:buClr>
                <a:srgbClr val="996600"/>
              </a:buClr>
              <a:buChar char="–"/>
            </a:lvl4pPr>
            <a:lvl5pPr marL="2193276" indent="-365543">
              <a:buClr>
                <a:srgbClr val="996600"/>
              </a:buClr>
              <a:buChar char="•"/>
            </a:lvl5pPr>
          </a:lstStyle>
          <a:p>
            <a:r>
              <a:t>Body Level One</a:t>
            </a:r>
          </a:p>
          <a:p>
            <a:pPr lvl="1"/>
            <a:r>
              <a:t>Body Level Two</a:t>
            </a:r>
          </a:p>
          <a:p>
            <a:pPr lvl="2"/>
            <a:r>
              <a:t>Body Level Three</a:t>
            </a:r>
          </a:p>
          <a:p>
            <a:pPr lvl="3"/>
            <a:r>
              <a:t>Body Level Four</a:t>
            </a:r>
          </a:p>
          <a:p>
            <a:pPr lvl="4"/>
            <a:r>
              <a:t>Body Level Five</a:t>
            </a:r>
          </a:p>
        </p:txBody>
      </p:sp>
      <p:sp>
        <p:nvSpPr>
          <p:cNvPr id="1011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6709410"/>
      </p:ext>
    </p:extLst>
  </p:cSld>
  <p:clrMapOvr>
    <a:masterClrMapping/>
  </p:clrMapOvr>
  <p:transition spd="med"/>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type="tx">
  <p:cSld name="64_Section Header">
    <p:bg>
      <p:bgPr>
        <a:solidFill>
          <a:srgbClr val="E9E2B6"/>
        </a:solidFill>
        <a:effectLst/>
      </p:bgPr>
    </p:bg>
    <p:spTree>
      <p:nvGrpSpPr>
        <p:cNvPr id="1" name=""/>
        <p:cNvGrpSpPr/>
        <p:nvPr/>
      </p:nvGrpSpPr>
      <p:grpSpPr>
        <a:xfrm>
          <a:off x="0" y="0"/>
          <a:ext cx="0" cy="0"/>
          <a:chOff x="0" y="0"/>
          <a:chExt cx="0" cy="0"/>
        </a:xfrm>
      </p:grpSpPr>
      <p:pic>
        <p:nvPicPr>
          <p:cNvPr id="1012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26" name="Title Text"/>
          <p:cNvSpPr txBox="1">
            <a:spLocks noGrp="1"/>
          </p:cNvSpPr>
          <p:nvPr>
            <p:ph type="title"/>
          </p:nvPr>
        </p:nvSpPr>
        <p:spPr>
          <a:xfrm>
            <a:off x="722312" y="4406906"/>
            <a:ext cx="7772401" cy="1362076"/>
          </a:xfrm>
          <a:prstGeom prst="rect">
            <a:avLst/>
          </a:prstGeom>
        </p:spPr>
        <p:txBody>
          <a:bodyPr lIns="46010" tIns="46010" rIns="46010" bIns="46010" anchor="t"/>
          <a:lstStyle>
            <a:lvl1pPr>
              <a:defRPr sz="4000" b="1" cap="all">
                <a:solidFill>
                  <a:srgbClr val="996600"/>
                </a:solidFill>
              </a:defRPr>
            </a:lvl1pPr>
          </a:lstStyle>
          <a:p>
            <a:r>
              <a:t>Title Text</a:t>
            </a:r>
          </a:p>
        </p:txBody>
      </p:sp>
      <p:sp>
        <p:nvSpPr>
          <p:cNvPr id="10127" name="Body Level One…"/>
          <p:cNvSpPr txBox="1">
            <a:spLocks noGrp="1"/>
          </p:cNvSpPr>
          <p:nvPr>
            <p:ph type="body" sz="quarter" idx="1"/>
          </p:nvPr>
        </p:nvSpPr>
        <p:spPr>
          <a:xfrm>
            <a:off x="722312" y="2906713"/>
            <a:ext cx="7772401" cy="1500188"/>
          </a:xfrm>
          <a:prstGeom prst="rect">
            <a:avLst/>
          </a:prstGeom>
        </p:spPr>
        <p:txBody>
          <a:bodyPr lIns="45692" tIns="45692" rIns="45692" bIns="45692" anchor="b">
            <a:normAutofit/>
          </a:bodyPr>
          <a:lstStyle>
            <a:lvl1pPr marL="0" indent="0">
              <a:spcBef>
                <a:spcPts val="400"/>
              </a:spcBef>
              <a:buSzTx/>
              <a:buNone/>
              <a:defRPr sz="2000"/>
            </a:lvl1pPr>
            <a:lvl2pPr marL="0" indent="456933">
              <a:spcBef>
                <a:spcPts val="400"/>
              </a:spcBef>
              <a:buSzTx/>
              <a:buNone/>
              <a:defRPr sz="2000"/>
            </a:lvl2pPr>
            <a:lvl3pPr marL="0" indent="913864">
              <a:spcBef>
                <a:spcPts val="400"/>
              </a:spcBef>
              <a:buSzTx/>
              <a:buNone/>
              <a:defRPr sz="2000"/>
            </a:lvl3pPr>
            <a:lvl4pPr marL="0" indent="1370798">
              <a:spcBef>
                <a:spcPts val="400"/>
              </a:spcBef>
              <a:buSzTx/>
              <a:buNone/>
              <a:defRPr sz="2000"/>
            </a:lvl4pPr>
            <a:lvl5pPr marL="0" indent="1827731">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12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48718802"/>
      </p:ext>
    </p:extLst>
  </p:cSld>
  <p:clrMapOvr>
    <a:masterClrMapping/>
  </p:clrMapOvr>
  <p:transition spd="med"/>
</p:sldLayout>
</file>

<file path=ppt/slideLayouts/slideLayout797.xml><?xml version="1.0" encoding="utf-8"?>
<p:sldLayout xmlns:a="http://schemas.openxmlformats.org/drawingml/2006/main" xmlns:r="http://schemas.openxmlformats.org/officeDocument/2006/relationships" xmlns:p="http://schemas.openxmlformats.org/presentationml/2006/main" showMasterSp="0" type="tx">
  <p:cSld name="65_Two Content">
    <p:bg>
      <p:bgPr>
        <a:solidFill>
          <a:srgbClr val="E9E2B6"/>
        </a:solidFill>
        <a:effectLst/>
      </p:bgPr>
    </p:bg>
    <p:spTree>
      <p:nvGrpSpPr>
        <p:cNvPr id="1" name=""/>
        <p:cNvGrpSpPr/>
        <p:nvPr/>
      </p:nvGrpSpPr>
      <p:grpSpPr>
        <a:xfrm>
          <a:off x="0" y="0"/>
          <a:ext cx="0" cy="0"/>
          <a:chOff x="0" y="0"/>
          <a:chExt cx="0" cy="0"/>
        </a:xfrm>
      </p:grpSpPr>
      <p:pic>
        <p:nvPicPr>
          <p:cNvPr id="1013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36"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37" name="Body Level One…"/>
          <p:cNvSpPr txBox="1">
            <a:spLocks noGrp="1"/>
          </p:cNvSpPr>
          <p:nvPr>
            <p:ph type="body" sz="half" idx="1"/>
          </p:nvPr>
        </p:nvSpPr>
        <p:spPr>
          <a:xfrm>
            <a:off x="1371600" y="1981200"/>
            <a:ext cx="3733800" cy="4114800"/>
          </a:xfrm>
          <a:prstGeom prst="rect">
            <a:avLst/>
          </a:prstGeom>
        </p:spPr>
        <p:txBody>
          <a:bodyPr lIns="45692" tIns="45692" rIns="45692" bIns="45692">
            <a:normAutofit/>
          </a:bodyPr>
          <a:lstStyle>
            <a:lvl1pPr marL="342698" indent="-342698">
              <a:spcBef>
                <a:spcPts val="600"/>
              </a:spcBef>
              <a:buClr>
                <a:srgbClr val="996600"/>
              </a:buClr>
              <a:buChar char="⬥"/>
              <a:defRPr sz="2800"/>
            </a:lvl1pPr>
            <a:lvl2pPr marL="790112" indent="-333179">
              <a:spcBef>
                <a:spcPts val="600"/>
              </a:spcBef>
              <a:buClr>
                <a:srgbClr val="996600"/>
              </a:buClr>
              <a:buSzPct val="95000"/>
              <a:buChar char="–"/>
              <a:defRPr sz="2800"/>
            </a:lvl2pPr>
            <a:lvl3pPr marL="1233718" indent="-319851">
              <a:spcBef>
                <a:spcPts val="600"/>
              </a:spcBef>
              <a:buClr>
                <a:srgbClr val="996600"/>
              </a:buClr>
              <a:defRPr sz="2800"/>
            </a:lvl3pPr>
            <a:lvl4pPr marL="1726189" indent="-355390">
              <a:spcBef>
                <a:spcPts val="600"/>
              </a:spcBef>
              <a:buClr>
                <a:srgbClr val="996600"/>
              </a:buClr>
              <a:buChar char="–"/>
              <a:defRPr sz="2800"/>
            </a:lvl4pPr>
            <a:lvl5pPr marL="2183121" indent="-355389">
              <a:spcBef>
                <a:spcPts val="600"/>
              </a:spcBef>
              <a:buClr>
                <a:srgbClr val="996600"/>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13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29659808"/>
      </p:ext>
    </p:extLst>
  </p:cSld>
  <p:clrMapOvr>
    <a:masterClrMapping/>
  </p:clrMapOvr>
  <p:transition spd="med"/>
</p:sldLayout>
</file>

<file path=ppt/slideLayouts/slideLayout798.xml><?xml version="1.0" encoding="utf-8"?>
<p:sldLayout xmlns:a="http://schemas.openxmlformats.org/drawingml/2006/main" xmlns:r="http://schemas.openxmlformats.org/officeDocument/2006/relationships" xmlns:p="http://schemas.openxmlformats.org/presentationml/2006/main" showMasterSp="0" type="tx">
  <p:cSld name="65_Comparison">
    <p:bg>
      <p:bgPr>
        <a:solidFill>
          <a:srgbClr val="E9E2B6"/>
        </a:solidFill>
        <a:effectLst/>
      </p:bgPr>
    </p:bg>
    <p:spTree>
      <p:nvGrpSpPr>
        <p:cNvPr id="1" name=""/>
        <p:cNvGrpSpPr/>
        <p:nvPr/>
      </p:nvGrpSpPr>
      <p:grpSpPr>
        <a:xfrm>
          <a:off x="0" y="0"/>
          <a:ext cx="0" cy="0"/>
          <a:chOff x="0" y="0"/>
          <a:chExt cx="0" cy="0"/>
        </a:xfrm>
      </p:grpSpPr>
      <p:pic>
        <p:nvPicPr>
          <p:cNvPr id="1014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46" name="Title Text"/>
          <p:cNvSpPr txBox="1">
            <a:spLocks noGrp="1"/>
          </p:cNvSpPr>
          <p:nvPr>
            <p:ph type="title"/>
          </p:nvPr>
        </p:nvSpPr>
        <p:spPr>
          <a:xfrm>
            <a:off x="457200" y="274638"/>
            <a:ext cx="8229600" cy="1143001"/>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47" name="Body Level One…"/>
          <p:cNvSpPr txBox="1">
            <a:spLocks noGrp="1"/>
          </p:cNvSpPr>
          <p:nvPr>
            <p:ph type="body" sz="quarter" idx="1"/>
          </p:nvPr>
        </p:nvSpPr>
        <p:spPr>
          <a:xfrm>
            <a:off x="457201" y="1535112"/>
            <a:ext cx="4040188" cy="639763"/>
          </a:xfrm>
          <a:prstGeom prst="rect">
            <a:avLst/>
          </a:prstGeom>
        </p:spPr>
        <p:txBody>
          <a:bodyPr lIns="45692" tIns="45692" rIns="45692" bIns="45692" anchor="b">
            <a:normAutofit/>
          </a:bodyPr>
          <a:lstStyle>
            <a:lvl1pPr marL="0" indent="0">
              <a:spcBef>
                <a:spcPts val="500"/>
              </a:spcBef>
              <a:buSzTx/>
              <a:buNone/>
              <a:defRPr sz="2400" b="1"/>
            </a:lvl1pPr>
            <a:lvl2pPr marL="0" indent="456933">
              <a:spcBef>
                <a:spcPts val="500"/>
              </a:spcBef>
              <a:buSzTx/>
              <a:buNone/>
              <a:defRPr sz="2400" b="1"/>
            </a:lvl2pPr>
            <a:lvl3pPr marL="0" indent="913864">
              <a:spcBef>
                <a:spcPts val="500"/>
              </a:spcBef>
              <a:buSzTx/>
              <a:buNone/>
              <a:defRPr sz="2400" b="1"/>
            </a:lvl3pPr>
            <a:lvl4pPr marL="0" indent="1370798">
              <a:spcBef>
                <a:spcPts val="500"/>
              </a:spcBef>
              <a:buSzTx/>
              <a:buNone/>
              <a:defRPr sz="2400" b="1"/>
            </a:lvl4pPr>
            <a:lvl5pPr marL="0" indent="1827731">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148" name="Text Placeholder 4"/>
          <p:cNvSpPr>
            <a:spLocks noGrp="1"/>
          </p:cNvSpPr>
          <p:nvPr>
            <p:ph type="body" sz="quarter" idx="21"/>
          </p:nvPr>
        </p:nvSpPr>
        <p:spPr>
          <a:xfrm>
            <a:off x="4645030" y="1535112"/>
            <a:ext cx="4041776" cy="639763"/>
          </a:xfrm>
          <a:prstGeom prst="rect">
            <a:avLst/>
          </a:prstGeom>
        </p:spPr>
        <p:txBody>
          <a:bodyPr lIns="45692" tIns="45692" rIns="45692" bIns="45692" anchor="b">
            <a:normAutofit/>
          </a:bodyPr>
          <a:lstStyle/>
          <a:p>
            <a:pPr marL="0" indent="0">
              <a:spcBef>
                <a:spcPts val="500"/>
              </a:spcBef>
              <a:buSzTx/>
              <a:buNone/>
              <a:defRPr sz="2400" b="1"/>
            </a:pPr>
            <a:endParaRPr/>
          </a:p>
        </p:txBody>
      </p:sp>
      <p:sp>
        <p:nvSpPr>
          <p:cNvPr id="10149"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79300893"/>
      </p:ext>
    </p:extLst>
  </p:cSld>
  <p:clrMapOvr>
    <a:masterClrMapping/>
  </p:clrMapOvr>
  <p:transition spd="med"/>
</p:sldLayout>
</file>

<file path=ppt/slideLayouts/slideLayout799.xml><?xml version="1.0" encoding="utf-8"?>
<p:sldLayout xmlns:a="http://schemas.openxmlformats.org/drawingml/2006/main" xmlns:r="http://schemas.openxmlformats.org/officeDocument/2006/relationships" xmlns:p="http://schemas.openxmlformats.org/presentationml/2006/main" showMasterSp="0" type="tx">
  <p:cSld name="66_Title Only">
    <p:bg>
      <p:bgPr>
        <a:solidFill>
          <a:srgbClr val="E9E2B6"/>
        </a:solidFill>
        <a:effectLst/>
      </p:bgPr>
    </p:bg>
    <p:spTree>
      <p:nvGrpSpPr>
        <p:cNvPr id="1" name=""/>
        <p:cNvGrpSpPr/>
        <p:nvPr/>
      </p:nvGrpSpPr>
      <p:grpSpPr>
        <a:xfrm>
          <a:off x="0" y="0"/>
          <a:ext cx="0" cy="0"/>
          <a:chOff x="0" y="0"/>
          <a:chExt cx="0" cy="0"/>
        </a:xfrm>
      </p:grpSpPr>
      <p:pic>
        <p:nvPicPr>
          <p:cNvPr id="10156"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57" name="Title Text"/>
          <p:cNvSpPr txBox="1">
            <a:spLocks noGrp="1"/>
          </p:cNvSpPr>
          <p:nvPr>
            <p:ph type="title"/>
          </p:nvPr>
        </p:nvSpPr>
        <p:spPr>
          <a:xfrm>
            <a:off x="1371600" y="533400"/>
            <a:ext cx="7543800" cy="1143000"/>
          </a:xfrm>
          <a:prstGeom prst="rect">
            <a:avLst/>
          </a:prstGeom>
        </p:spPr>
        <p:txBody>
          <a:bodyPr lIns="46010" tIns="46010" rIns="46010" bIns="46010" anchor="ctr"/>
          <a:lstStyle>
            <a:lvl1pPr algn="ctr">
              <a:defRPr>
                <a:solidFill>
                  <a:srgbClr val="996600"/>
                </a:solidFill>
              </a:defRPr>
            </a:lvl1pPr>
          </a:lstStyle>
          <a:p>
            <a:r>
              <a:t>Title Text</a:t>
            </a:r>
          </a:p>
        </p:txBody>
      </p:sp>
      <p:sp>
        <p:nvSpPr>
          <p:cNvPr id="10158"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377560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pPr>
                <a:defRPr/>
              </a:pPr>
              <a:t>‹#›</a:t>
            </a:fld>
            <a:endParaRPr lang="en-US"/>
          </a:p>
        </p:txBody>
      </p:sp>
    </p:spTree>
    <p:extLst>
      <p:ext uri="{BB962C8B-B14F-4D97-AF65-F5344CB8AC3E}">
        <p14:creationId xmlns:p14="http://schemas.microsoft.com/office/powerpoint/2010/main" val="2831889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288168"/>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x">
  <p:cSld name="69_Blank">
    <p:bg>
      <p:bgPr>
        <a:solidFill>
          <a:srgbClr val="E9E2B6"/>
        </a:solidFill>
        <a:effectLst/>
      </p:bgPr>
    </p:bg>
    <p:spTree>
      <p:nvGrpSpPr>
        <p:cNvPr id="1" name=""/>
        <p:cNvGrpSpPr/>
        <p:nvPr/>
      </p:nvGrpSpPr>
      <p:grpSpPr>
        <a:xfrm>
          <a:off x="0" y="0"/>
          <a:ext cx="0" cy="0"/>
          <a:chOff x="0" y="0"/>
          <a:chExt cx="0" cy="0"/>
        </a:xfrm>
      </p:grpSpPr>
      <p:pic>
        <p:nvPicPr>
          <p:cNvPr id="10165"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66"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03052886"/>
      </p:ext>
    </p:extLst>
  </p:cSld>
  <p:clrMapOvr>
    <a:masterClrMapping/>
  </p:clrMapOvr>
  <p:transition spd="med"/>
</p:sldLayout>
</file>

<file path=ppt/slideLayouts/slideLayout801.xml><?xml version="1.0" encoding="utf-8"?>
<p:sldLayout xmlns:a="http://schemas.openxmlformats.org/drawingml/2006/main" xmlns:r="http://schemas.openxmlformats.org/officeDocument/2006/relationships" xmlns:p="http://schemas.openxmlformats.org/presentationml/2006/main" showMasterSp="0" type="tx">
  <p:cSld name="6_Blank 0">
    <p:bg>
      <p:bgPr>
        <a:solidFill>
          <a:srgbClr val="E9E2B6">
            <a:alpha val="0"/>
          </a:srgbClr>
        </a:solidFill>
        <a:effectLst/>
      </p:bgPr>
    </p:bg>
    <p:spTree>
      <p:nvGrpSpPr>
        <p:cNvPr id="1" name=""/>
        <p:cNvGrpSpPr/>
        <p:nvPr/>
      </p:nvGrpSpPr>
      <p:grpSpPr>
        <a:xfrm>
          <a:off x="0" y="0"/>
          <a:ext cx="0" cy="0"/>
          <a:chOff x="0" y="0"/>
          <a:chExt cx="0" cy="0"/>
        </a:xfrm>
      </p:grpSpPr>
      <p:sp>
        <p:nvSpPr>
          <p:cNvPr id="10173"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85801455"/>
      </p:ext>
    </p:extLst>
  </p:cSld>
  <p:clrMapOvr>
    <a:masterClrMapping/>
  </p:clrMapOvr>
  <p:transition spd="med"/>
</p:sldLayout>
</file>

<file path=ppt/slideLayouts/slideLayout802.xml><?xml version="1.0" encoding="utf-8"?>
<p:sldLayout xmlns:a="http://schemas.openxmlformats.org/drawingml/2006/main" xmlns:r="http://schemas.openxmlformats.org/officeDocument/2006/relationships" xmlns:p="http://schemas.openxmlformats.org/presentationml/2006/main" showMasterSp="0" type="tx">
  <p:cSld name="Blank 1">
    <p:bg>
      <p:bgPr>
        <a:solidFill>
          <a:srgbClr val="E9E2B6">
            <a:alpha val="0"/>
          </a:srgbClr>
        </a:solidFill>
        <a:effectLst/>
      </p:bgPr>
    </p:bg>
    <p:spTree>
      <p:nvGrpSpPr>
        <p:cNvPr id="1" name=""/>
        <p:cNvGrpSpPr/>
        <p:nvPr/>
      </p:nvGrpSpPr>
      <p:grpSpPr>
        <a:xfrm>
          <a:off x="0" y="0"/>
          <a:ext cx="0" cy="0"/>
          <a:chOff x="0" y="0"/>
          <a:chExt cx="0" cy="0"/>
        </a:xfrm>
      </p:grpSpPr>
      <p:pic>
        <p:nvPicPr>
          <p:cNvPr id="10180"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81"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5374868"/>
      </p:ext>
    </p:extLst>
  </p:cSld>
  <p:clrMapOvr>
    <a:masterClrMapping/>
  </p:clrMapOvr>
  <p:transition spd="med"/>
</p:sldLayout>
</file>

<file path=ppt/slideLayouts/slideLayout803.xml><?xml version="1.0" encoding="utf-8"?>
<p:sldLayout xmlns:a="http://schemas.openxmlformats.org/drawingml/2006/main" xmlns:r="http://schemas.openxmlformats.org/officeDocument/2006/relationships" xmlns:p="http://schemas.openxmlformats.org/presentationml/2006/main" showMasterSp="0" type="tx">
  <p:cSld name="65_Content with Caption">
    <p:bg>
      <p:bgPr>
        <a:solidFill>
          <a:srgbClr val="E9E2B6"/>
        </a:solidFill>
        <a:effectLst/>
      </p:bgPr>
    </p:bg>
    <p:spTree>
      <p:nvGrpSpPr>
        <p:cNvPr id="1" name=""/>
        <p:cNvGrpSpPr/>
        <p:nvPr/>
      </p:nvGrpSpPr>
      <p:grpSpPr>
        <a:xfrm>
          <a:off x="0" y="0"/>
          <a:ext cx="0" cy="0"/>
          <a:chOff x="0" y="0"/>
          <a:chExt cx="0" cy="0"/>
        </a:xfrm>
      </p:grpSpPr>
      <p:pic>
        <p:nvPicPr>
          <p:cNvPr id="10188"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189" name="Title Text"/>
          <p:cNvSpPr txBox="1">
            <a:spLocks noGrp="1"/>
          </p:cNvSpPr>
          <p:nvPr>
            <p:ph type="title"/>
          </p:nvPr>
        </p:nvSpPr>
        <p:spPr>
          <a:xfrm>
            <a:off x="457204" y="273050"/>
            <a:ext cx="3008314" cy="1162050"/>
          </a:xfrm>
          <a:prstGeom prst="rect">
            <a:avLst/>
          </a:prstGeom>
        </p:spPr>
        <p:txBody>
          <a:bodyPr lIns="46010" tIns="46010" rIns="46010" bIns="46010"/>
          <a:lstStyle>
            <a:lvl1pPr>
              <a:defRPr sz="2000" b="1">
                <a:solidFill>
                  <a:srgbClr val="996600"/>
                </a:solidFill>
              </a:defRPr>
            </a:lvl1pPr>
          </a:lstStyle>
          <a:p>
            <a:r>
              <a:t>Title Text</a:t>
            </a:r>
          </a:p>
        </p:txBody>
      </p:sp>
      <p:sp>
        <p:nvSpPr>
          <p:cNvPr id="10190" name="Body Level One…"/>
          <p:cNvSpPr txBox="1">
            <a:spLocks noGrp="1"/>
          </p:cNvSpPr>
          <p:nvPr>
            <p:ph type="body" idx="1"/>
          </p:nvPr>
        </p:nvSpPr>
        <p:spPr>
          <a:xfrm>
            <a:off x="3575050" y="273056"/>
            <a:ext cx="5111750" cy="5853113"/>
          </a:xfrm>
          <a:prstGeom prst="rect">
            <a:avLst/>
          </a:prstGeom>
        </p:spPr>
        <p:txBody>
          <a:bodyPr lIns="45692" tIns="45692" rIns="45692" bIns="45692">
            <a:normAutofit/>
          </a:bodyPr>
          <a:lstStyle>
            <a:lvl1pPr marL="342698" indent="-342698">
              <a:buClr>
                <a:srgbClr val="996600"/>
              </a:buClr>
              <a:buChar char="⬥"/>
            </a:lvl1pPr>
            <a:lvl2pPr marL="783312" indent="-326379">
              <a:buClr>
                <a:srgbClr val="996600"/>
              </a:buClr>
              <a:buSzPct val="95000"/>
              <a:buChar char="–"/>
            </a:lvl2pPr>
            <a:lvl3pPr marL="1218488" indent="-304620">
              <a:buClr>
                <a:srgbClr val="996600"/>
              </a:buClr>
            </a:lvl3pPr>
            <a:lvl4pPr marL="1736343" indent="-365544">
              <a:buClr>
                <a:srgbClr val="996600"/>
              </a:buClr>
              <a:buChar char="–"/>
            </a:lvl4pPr>
            <a:lvl5pPr marL="2193276" indent="-365543">
              <a:buClr>
                <a:srgbClr val="996600"/>
              </a:buClr>
              <a:buChar char="•"/>
            </a:lvl5pPr>
          </a:lstStyle>
          <a:p>
            <a:r>
              <a:t>Body Level One</a:t>
            </a:r>
          </a:p>
          <a:p>
            <a:pPr lvl="1"/>
            <a:r>
              <a:t>Body Level Two</a:t>
            </a:r>
          </a:p>
          <a:p>
            <a:pPr lvl="2"/>
            <a:r>
              <a:t>Body Level Three</a:t>
            </a:r>
          </a:p>
          <a:p>
            <a:pPr lvl="3"/>
            <a:r>
              <a:t>Body Level Four</a:t>
            </a:r>
          </a:p>
          <a:p>
            <a:pPr lvl="4"/>
            <a:r>
              <a:t>Body Level Five</a:t>
            </a:r>
          </a:p>
        </p:txBody>
      </p:sp>
      <p:sp>
        <p:nvSpPr>
          <p:cNvPr id="10191" name="Text Placeholder 3"/>
          <p:cNvSpPr>
            <a:spLocks noGrp="1"/>
          </p:cNvSpPr>
          <p:nvPr>
            <p:ph type="body" sz="half" idx="21"/>
          </p:nvPr>
        </p:nvSpPr>
        <p:spPr>
          <a:xfrm>
            <a:off x="457203" y="1435106"/>
            <a:ext cx="3008315" cy="4691063"/>
          </a:xfrm>
          <a:prstGeom prst="rect">
            <a:avLst/>
          </a:prstGeom>
        </p:spPr>
        <p:txBody>
          <a:bodyPr lIns="45692" tIns="45692" rIns="45692" bIns="45692">
            <a:normAutofit/>
          </a:bodyPr>
          <a:lstStyle/>
          <a:p>
            <a:pPr marL="0" indent="0">
              <a:spcBef>
                <a:spcPts val="300"/>
              </a:spcBef>
              <a:buSzTx/>
              <a:buNone/>
              <a:defRPr sz="1400"/>
            </a:pPr>
            <a:endParaRPr/>
          </a:p>
        </p:txBody>
      </p:sp>
      <p:sp>
        <p:nvSpPr>
          <p:cNvPr id="10192"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2326274"/>
      </p:ext>
    </p:extLst>
  </p:cSld>
  <p:clrMapOvr>
    <a:masterClrMapping/>
  </p:clrMapOvr>
  <p:transition spd="med"/>
</p:sldLayout>
</file>

<file path=ppt/slideLayouts/slideLayout804.xml><?xml version="1.0" encoding="utf-8"?>
<p:sldLayout xmlns:a="http://schemas.openxmlformats.org/drawingml/2006/main" xmlns:r="http://schemas.openxmlformats.org/officeDocument/2006/relationships" xmlns:p="http://schemas.openxmlformats.org/presentationml/2006/main" showMasterSp="0" type="tx">
  <p:cSld name="65_Picture with Caption">
    <p:bg>
      <p:bgPr>
        <a:solidFill>
          <a:srgbClr val="E9E2B6"/>
        </a:solidFill>
        <a:effectLst/>
      </p:bgPr>
    </p:bg>
    <p:spTree>
      <p:nvGrpSpPr>
        <p:cNvPr id="1" name=""/>
        <p:cNvGrpSpPr/>
        <p:nvPr/>
      </p:nvGrpSpPr>
      <p:grpSpPr>
        <a:xfrm>
          <a:off x="0" y="0"/>
          <a:ext cx="0" cy="0"/>
          <a:chOff x="0" y="0"/>
          <a:chExt cx="0" cy="0"/>
        </a:xfrm>
      </p:grpSpPr>
      <p:pic>
        <p:nvPicPr>
          <p:cNvPr id="10199"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200" name="Title Text"/>
          <p:cNvSpPr txBox="1">
            <a:spLocks noGrp="1"/>
          </p:cNvSpPr>
          <p:nvPr>
            <p:ph type="title"/>
          </p:nvPr>
        </p:nvSpPr>
        <p:spPr>
          <a:xfrm>
            <a:off x="1792288" y="4800600"/>
            <a:ext cx="5486401" cy="566738"/>
          </a:xfrm>
          <a:prstGeom prst="rect">
            <a:avLst/>
          </a:prstGeom>
        </p:spPr>
        <p:txBody>
          <a:bodyPr lIns="46010" tIns="46010" rIns="46010" bIns="46010"/>
          <a:lstStyle>
            <a:lvl1pPr>
              <a:defRPr sz="2000" b="1">
                <a:solidFill>
                  <a:srgbClr val="996600"/>
                </a:solidFill>
              </a:defRPr>
            </a:lvl1pPr>
          </a:lstStyle>
          <a:p>
            <a:r>
              <a:t>Title Text</a:t>
            </a:r>
          </a:p>
        </p:txBody>
      </p:sp>
      <p:sp>
        <p:nvSpPr>
          <p:cNvPr id="1020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02" name="Body Level One…"/>
          <p:cNvSpPr txBox="1">
            <a:spLocks noGrp="1"/>
          </p:cNvSpPr>
          <p:nvPr>
            <p:ph type="body" sz="quarter" idx="1"/>
          </p:nvPr>
        </p:nvSpPr>
        <p:spPr>
          <a:xfrm>
            <a:off x="1792288" y="5367337"/>
            <a:ext cx="5486401" cy="804863"/>
          </a:xfrm>
          <a:prstGeom prst="rect">
            <a:avLst/>
          </a:prstGeom>
        </p:spPr>
        <p:txBody>
          <a:bodyPr lIns="45692" tIns="45692" rIns="45692" bIns="45692">
            <a:normAutofit/>
          </a:bodyPr>
          <a:lstStyle>
            <a:lvl1pPr marL="0" indent="0">
              <a:spcBef>
                <a:spcPts val="300"/>
              </a:spcBef>
              <a:buSzTx/>
              <a:buNone/>
              <a:defRPr sz="1400"/>
            </a:lvl1pPr>
            <a:lvl2pPr marL="0" indent="456933">
              <a:spcBef>
                <a:spcPts val="300"/>
              </a:spcBef>
              <a:buSzTx/>
              <a:buNone/>
              <a:defRPr sz="1400"/>
            </a:lvl2pPr>
            <a:lvl3pPr marL="0" indent="913864">
              <a:spcBef>
                <a:spcPts val="300"/>
              </a:spcBef>
              <a:buSzTx/>
              <a:buNone/>
              <a:defRPr sz="1400"/>
            </a:lvl3pPr>
            <a:lvl4pPr marL="0" indent="1370798">
              <a:spcBef>
                <a:spcPts val="300"/>
              </a:spcBef>
              <a:buSzTx/>
              <a:buNone/>
              <a:defRPr sz="1400"/>
            </a:lvl4pPr>
            <a:lvl5pPr marL="0" indent="1827731">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03" name="Slide Number"/>
          <p:cNvSpPr txBox="1">
            <a:spLocks noGrp="1"/>
          </p:cNvSpPr>
          <p:nvPr>
            <p:ph type="sldNum" sz="quarter" idx="2"/>
          </p:nvPr>
        </p:nvSpPr>
        <p:spPr>
          <a:xfrm>
            <a:off x="8862114" y="6248400"/>
            <a:ext cx="281887" cy="287033"/>
          </a:xfrm>
          <a:prstGeom prst="rect">
            <a:avLst/>
          </a:prstGeom>
        </p:spPr>
        <p:txBody>
          <a:bodyPr lIns="45692" tIns="45692" rIns="45692" bIns="45692" anchor="t"/>
          <a:lstStyle>
            <a:lvl1pPr algn="r">
              <a:spcBef>
                <a:spcPts val="800"/>
              </a:spcBef>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4629172"/>
      </p:ext>
    </p:extLst>
  </p:cSld>
  <p:clrMapOvr>
    <a:masterClrMapping/>
  </p:clrMapOvr>
  <p:transition spd="med"/>
</p:sldLayout>
</file>

<file path=ppt/slideLayouts/slideLayout805.xml><?xml version="1.0" encoding="utf-8"?>
<p:sldLayout xmlns:a="http://schemas.openxmlformats.org/drawingml/2006/main" xmlns:r="http://schemas.openxmlformats.org/officeDocument/2006/relationships" xmlns:p="http://schemas.openxmlformats.org/presentationml/2006/main" showMasterSp="0" type="tx">
  <p:cSld name="73_Title Slide">
    <p:bg>
      <p:bgPr>
        <a:solidFill>
          <a:srgbClr val="000000"/>
        </a:solidFill>
        <a:effectLst/>
      </p:bgPr>
    </p:bg>
    <p:spTree>
      <p:nvGrpSpPr>
        <p:cNvPr id="1" name=""/>
        <p:cNvGrpSpPr/>
        <p:nvPr/>
      </p:nvGrpSpPr>
      <p:grpSpPr>
        <a:xfrm>
          <a:off x="0" y="0"/>
          <a:ext cx="0" cy="0"/>
          <a:chOff x="0" y="0"/>
          <a:chExt cx="0" cy="0"/>
        </a:xfrm>
      </p:grpSpPr>
      <p:sp>
        <p:nvSpPr>
          <p:cNvPr id="10210"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12"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7147851"/>
      </p:ext>
    </p:extLst>
  </p:cSld>
  <p:clrMapOvr>
    <a:masterClrMapping/>
  </p:clrMapOvr>
  <p:transition spd="med"/>
</p:sldLayout>
</file>

<file path=ppt/slideLayouts/slideLayout806.xml><?xml version="1.0" encoding="utf-8"?>
<p:sldLayout xmlns:a="http://schemas.openxmlformats.org/drawingml/2006/main" xmlns:r="http://schemas.openxmlformats.org/officeDocument/2006/relationships" xmlns:p="http://schemas.openxmlformats.org/presentationml/2006/main" showMasterSp="0" type="tx">
  <p:cSld name="1_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10219" name="Title Text"/>
          <p:cNvSpPr txBox="1">
            <a:spLocks noGrp="1"/>
          </p:cNvSpPr>
          <p:nvPr>
            <p:ph type="title"/>
          </p:nvPr>
        </p:nvSpPr>
        <p:spPr>
          <a:xfrm>
            <a:off x="685800" y="2130425"/>
            <a:ext cx="7772400" cy="1470025"/>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2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2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6327336"/>
      </p:ext>
    </p:extLst>
  </p:cSld>
  <p:clrMapOvr>
    <a:masterClrMapping/>
  </p:clrMapOvr>
  <p:transition spd="med"/>
</p:sldLayout>
</file>

<file path=ppt/slideLayouts/slideLayout807.xml><?xml version="1.0" encoding="utf-8"?>
<p:sldLayout xmlns:a="http://schemas.openxmlformats.org/drawingml/2006/main" xmlns:r="http://schemas.openxmlformats.org/officeDocument/2006/relationships" xmlns:p="http://schemas.openxmlformats.org/presentationml/2006/main" showMasterSp="0" type="tx">
  <p:cSld name="72_Title and Content">
    <p:bg>
      <p:bgPr>
        <a:solidFill>
          <a:srgbClr val="000000"/>
        </a:solidFill>
        <a:effectLst/>
      </p:bgPr>
    </p:bg>
    <p:spTree>
      <p:nvGrpSpPr>
        <p:cNvPr id="1" name=""/>
        <p:cNvGrpSpPr/>
        <p:nvPr/>
      </p:nvGrpSpPr>
      <p:grpSpPr>
        <a:xfrm>
          <a:off x="0" y="0"/>
          <a:ext cx="0" cy="0"/>
          <a:chOff x="0" y="0"/>
          <a:chExt cx="0" cy="0"/>
        </a:xfrm>
      </p:grpSpPr>
      <p:sp>
        <p:nvSpPr>
          <p:cNvPr id="10228"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29"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3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7529173"/>
      </p:ext>
    </p:extLst>
  </p:cSld>
  <p:clrMapOvr>
    <a:masterClrMapping/>
  </p:clrMapOvr>
  <p:transition spd="med"/>
</p:sldLayout>
</file>

<file path=ppt/slideLayouts/slideLayout808.xml><?xml version="1.0" encoding="utf-8"?>
<p:sldLayout xmlns:a="http://schemas.openxmlformats.org/drawingml/2006/main" xmlns:r="http://schemas.openxmlformats.org/officeDocument/2006/relationships" xmlns:p="http://schemas.openxmlformats.org/presentationml/2006/main" showMasterSp="0" type="tx">
  <p:cSld name="65_Section Header">
    <p:bg>
      <p:bgPr>
        <a:solidFill>
          <a:srgbClr val="000000"/>
        </a:solidFill>
        <a:effectLst/>
      </p:bgPr>
    </p:bg>
    <p:spTree>
      <p:nvGrpSpPr>
        <p:cNvPr id="1" name=""/>
        <p:cNvGrpSpPr/>
        <p:nvPr/>
      </p:nvGrpSpPr>
      <p:grpSpPr>
        <a:xfrm>
          <a:off x="0" y="0"/>
          <a:ext cx="0" cy="0"/>
          <a:chOff x="0" y="0"/>
          <a:chExt cx="0" cy="0"/>
        </a:xfrm>
      </p:grpSpPr>
      <p:sp>
        <p:nvSpPr>
          <p:cNvPr id="10237"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2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3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05358785"/>
      </p:ext>
    </p:extLst>
  </p:cSld>
  <p:clrMapOvr>
    <a:masterClrMapping/>
  </p:clrMapOvr>
  <p:transition spd="med"/>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x">
  <p:cSld name="66_Two Content">
    <p:bg>
      <p:bgPr>
        <a:solidFill>
          <a:srgbClr val="000000"/>
        </a:solidFill>
        <a:effectLst/>
      </p:bgPr>
    </p:bg>
    <p:spTree>
      <p:nvGrpSpPr>
        <p:cNvPr id="1" name=""/>
        <p:cNvGrpSpPr/>
        <p:nvPr/>
      </p:nvGrpSpPr>
      <p:grpSpPr>
        <a:xfrm>
          <a:off x="0" y="0"/>
          <a:ext cx="0" cy="0"/>
          <a:chOff x="0" y="0"/>
          <a:chExt cx="0" cy="0"/>
        </a:xfrm>
      </p:grpSpPr>
      <p:sp>
        <p:nvSpPr>
          <p:cNvPr id="10246"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4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latin typeface="Arial"/>
                <a:ea typeface="Arial"/>
                <a:cs typeface="Arial"/>
                <a:sym typeface="Arial"/>
              </a:defRPr>
            </a:lvl1pPr>
            <a:lvl2pPr marL="790575" indent="-333375">
              <a:spcBef>
                <a:spcPts val="600"/>
              </a:spcBef>
              <a:buChar char="–"/>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buChar char="–"/>
              <a:defRPr sz="2800">
                <a:solidFill>
                  <a:schemeClr val="accent3">
                    <a:lumOff val="44000"/>
                  </a:schemeClr>
                </a:solidFill>
                <a:latin typeface="Arial"/>
                <a:ea typeface="Arial"/>
                <a:cs typeface="Arial"/>
                <a:sym typeface="Arial"/>
              </a:defRPr>
            </a:lvl4pPr>
            <a:lvl5pPr marL="2184400" indent="-355600">
              <a:spcBef>
                <a:spcPts val="600"/>
              </a:spcBef>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4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2979358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6939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type="tx">
  <p:cSld name="66_Comparison">
    <p:bg>
      <p:bgPr>
        <a:solidFill>
          <a:srgbClr val="000000"/>
        </a:solidFill>
        <a:effectLst/>
      </p:bgPr>
    </p:bg>
    <p:spTree>
      <p:nvGrpSpPr>
        <p:cNvPr id="1" name=""/>
        <p:cNvGrpSpPr/>
        <p:nvPr/>
      </p:nvGrpSpPr>
      <p:grpSpPr>
        <a:xfrm>
          <a:off x="0" y="0"/>
          <a:ext cx="0" cy="0"/>
          <a:chOff x="0" y="0"/>
          <a:chExt cx="0" cy="0"/>
        </a:xfrm>
      </p:grpSpPr>
      <p:sp>
        <p:nvSpPr>
          <p:cNvPr id="10255" name="Title Text"/>
          <p:cNvSpPr txBox="1">
            <a:spLocks noGrp="1"/>
          </p:cNvSpPr>
          <p:nvPr>
            <p:ph type="title"/>
          </p:nvPr>
        </p:nvSpPr>
        <p:spPr>
          <a:xfrm>
            <a:off x="457200" y="274638"/>
            <a:ext cx="8229600" cy="1143001"/>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5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5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25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04517618"/>
      </p:ext>
    </p:extLst>
  </p:cSld>
  <p:clrMapOvr>
    <a:masterClrMapping/>
  </p:clrMapOvr>
  <p:transition spd="med"/>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x">
  <p:cSld name="67_Title Only">
    <p:bg>
      <p:bgPr>
        <a:solidFill>
          <a:srgbClr val="000000"/>
        </a:solidFill>
        <a:effectLst/>
      </p:bgPr>
    </p:bg>
    <p:spTree>
      <p:nvGrpSpPr>
        <p:cNvPr id="1" name=""/>
        <p:cNvGrpSpPr/>
        <p:nvPr/>
      </p:nvGrpSpPr>
      <p:grpSpPr>
        <a:xfrm>
          <a:off x="0" y="0"/>
          <a:ext cx="0" cy="0"/>
          <a:chOff x="0" y="0"/>
          <a:chExt cx="0" cy="0"/>
        </a:xfrm>
      </p:grpSpPr>
      <p:sp>
        <p:nvSpPr>
          <p:cNvPr id="10265" name="Title Text"/>
          <p:cNvSpPr txBox="1">
            <a:spLocks noGrp="1"/>
          </p:cNvSpPr>
          <p:nvPr>
            <p:ph type="title"/>
          </p:nvPr>
        </p:nvSpPr>
        <p:spPr>
          <a:xfrm>
            <a:off x="38100" y="44450"/>
            <a:ext cx="9070975"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26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3073142"/>
      </p:ext>
    </p:extLst>
  </p:cSld>
  <p:clrMapOvr>
    <a:masterClrMapping/>
  </p:clrMapOvr>
  <p:transition spd="med"/>
</p:sldLayout>
</file>

<file path=ppt/slideLayouts/slideLayout812.xml><?xml version="1.0" encoding="utf-8"?>
<p:sldLayout xmlns:a="http://schemas.openxmlformats.org/drawingml/2006/main" xmlns:r="http://schemas.openxmlformats.org/officeDocument/2006/relationships" xmlns:p="http://schemas.openxmlformats.org/presentationml/2006/main" showMasterSp="0" type="tx">
  <p:cSld name="70_Blank">
    <p:bg>
      <p:bgPr>
        <a:solidFill>
          <a:srgbClr val="000000"/>
        </a:solidFill>
        <a:effectLst/>
      </p:bgPr>
    </p:bg>
    <p:spTree>
      <p:nvGrpSpPr>
        <p:cNvPr id="1" name=""/>
        <p:cNvGrpSpPr/>
        <p:nvPr/>
      </p:nvGrpSpPr>
      <p:grpSpPr>
        <a:xfrm>
          <a:off x="0" y="0"/>
          <a:ext cx="0" cy="0"/>
          <a:chOff x="0" y="0"/>
          <a:chExt cx="0" cy="0"/>
        </a:xfrm>
      </p:grpSpPr>
      <p:sp>
        <p:nvSpPr>
          <p:cNvPr id="10273"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49927201"/>
      </p:ext>
    </p:extLst>
  </p:cSld>
  <p:clrMapOvr>
    <a:masterClrMapping/>
  </p:clrMapOvr>
  <p:transition spd="med"/>
</p:sldLayout>
</file>

<file path=ppt/slideLayouts/slideLayout813.xml><?xml version="1.0" encoding="utf-8"?>
<p:sldLayout xmlns:a="http://schemas.openxmlformats.org/drawingml/2006/main" xmlns:r="http://schemas.openxmlformats.org/officeDocument/2006/relationships" xmlns:p="http://schemas.openxmlformats.org/presentationml/2006/main" showMasterSp="0" type="tx">
  <p:cSld name="7_Blank 0">
    <p:bg>
      <p:bgPr>
        <a:solidFill>
          <a:srgbClr val="000000"/>
        </a:solidFill>
        <a:effectLst/>
      </p:bgPr>
    </p:bg>
    <p:spTree>
      <p:nvGrpSpPr>
        <p:cNvPr id="1" name=""/>
        <p:cNvGrpSpPr/>
        <p:nvPr/>
      </p:nvGrpSpPr>
      <p:grpSpPr>
        <a:xfrm>
          <a:off x="0" y="0"/>
          <a:ext cx="0" cy="0"/>
          <a:chOff x="0" y="0"/>
          <a:chExt cx="0" cy="0"/>
        </a:xfrm>
      </p:grpSpPr>
      <p:sp>
        <p:nvSpPr>
          <p:cNvPr id="1028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40653887"/>
      </p:ext>
    </p:extLst>
  </p:cSld>
  <p:clrMapOvr>
    <a:masterClrMapping/>
  </p:clrMapOvr>
  <p:transition spd="med"/>
</p:sldLayout>
</file>

<file path=ppt/slideLayouts/slideLayout814.xml><?xml version="1.0" encoding="utf-8"?>
<p:sldLayout xmlns:a="http://schemas.openxmlformats.org/drawingml/2006/main" xmlns:r="http://schemas.openxmlformats.org/officeDocument/2006/relationships" xmlns:p="http://schemas.openxmlformats.org/presentationml/2006/main" showMasterSp="0" type="tx">
  <p:cSld name="66_Content with Caption">
    <p:bg>
      <p:bgPr>
        <a:solidFill>
          <a:srgbClr val="000000"/>
        </a:solidFill>
        <a:effectLst/>
      </p:bgPr>
    </p:bg>
    <p:spTree>
      <p:nvGrpSpPr>
        <p:cNvPr id="1" name=""/>
        <p:cNvGrpSpPr/>
        <p:nvPr/>
      </p:nvGrpSpPr>
      <p:grpSpPr>
        <a:xfrm>
          <a:off x="0" y="0"/>
          <a:ext cx="0" cy="0"/>
          <a:chOff x="0" y="0"/>
          <a:chExt cx="0" cy="0"/>
        </a:xfrm>
      </p:grpSpPr>
      <p:sp>
        <p:nvSpPr>
          <p:cNvPr id="10287" name="Title Text"/>
          <p:cNvSpPr txBox="1">
            <a:spLocks noGrp="1"/>
          </p:cNvSpPr>
          <p:nvPr>
            <p:ph type="title"/>
          </p:nvPr>
        </p:nvSpPr>
        <p:spPr>
          <a:xfrm>
            <a:off x="457200" y="273050"/>
            <a:ext cx="3008314" cy="1162050"/>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102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029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0773"/>
      </p:ext>
    </p:extLst>
  </p:cSld>
  <p:clrMapOvr>
    <a:masterClrMapping/>
  </p:clrMapOvr>
  <p:transition spd="med"/>
</p:sldLayout>
</file>

<file path=ppt/slideLayouts/slideLayout815.xml><?xml version="1.0" encoding="utf-8"?>
<p:sldLayout xmlns:a="http://schemas.openxmlformats.org/drawingml/2006/main" xmlns:r="http://schemas.openxmlformats.org/officeDocument/2006/relationships" xmlns:p="http://schemas.openxmlformats.org/presentationml/2006/main" showMasterSp="0" type="tx">
  <p:cSld name="66_Picture with Caption">
    <p:bg>
      <p:bgPr>
        <a:solidFill>
          <a:srgbClr val="000000"/>
        </a:solidFill>
        <a:effectLst/>
      </p:bgPr>
    </p:bg>
    <p:spTree>
      <p:nvGrpSpPr>
        <p:cNvPr id="1" name=""/>
        <p:cNvGrpSpPr/>
        <p:nvPr/>
      </p:nvGrpSpPr>
      <p:grpSpPr>
        <a:xfrm>
          <a:off x="0" y="0"/>
          <a:ext cx="0" cy="0"/>
          <a:chOff x="0" y="0"/>
          <a:chExt cx="0" cy="0"/>
        </a:xfrm>
      </p:grpSpPr>
      <p:sp>
        <p:nvSpPr>
          <p:cNvPr id="10297" name="Title Text"/>
          <p:cNvSpPr txBox="1">
            <a:spLocks noGrp="1"/>
          </p:cNvSpPr>
          <p:nvPr>
            <p:ph type="title"/>
          </p:nvPr>
        </p:nvSpPr>
        <p:spPr>
          <a:xfrm>
            <a:off x="1792288" y="4800600"/>
            <a:ext cx="5486401" cy="566738"/>
          </a:xfrm>
          <a:prstGeom prst="rect">
            <a:avLst/>
          </a:prstGeom>
        </p:spPr>
        <p:txBody>
          <a:bodyPr/>
          <a:lstStyle>
            <a:lvl1pPr>
              <a:defRPr sz="2000" b="1">
                <a:solidFill>
                  <a:schemeClr val="accent3">
                    <a:lumOff val="44000"/>
                  </a:schemeClr>
                </a:solidFill>
                <a:latin typeface="Arial"/>
                <a:ea typeface="Arial"/>
                <a:cs typeface="Arial"/>
                <a:sym typeface="Arial"/>
              </a:defRPr>
            </a:lvl1pPr>
          </a:lstStyle>
          <a:p>
            <a:r>
              <a:t>Title Text</a:t>
            </a:r>
          </a:p>
        </p:txBody>
      </p:sp>
      <p:sp>
        <p:nvSpPr>
          <p:cNvPr id="102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0"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00947494"/>
      </p:ext>
    </p:extLst>
  </p:cSld>
  <p:clrMapOvr>
    <a:masterClrMapping/>
  </p:clrMapOvr>
  <p:transition spd="med"/>
</p:sldLayout>
</file>

<file path=ppt/slideLayouts/slideLayout816.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0307"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308"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52837242"/>
      </p:ext>
    </p:extLst>
  </p:cSld>
  <p:clrMapOvr>
    <a:masterClrMapping/>
  </p:clrMapOvr>
  <p:transition spd="med"/>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10316" name="Title Text"/>
          <p:cNvSpPr txBox="1">
            <a:spLocks noGrp="1"/>
          </p:cNvSpPr>
          <p:nvPr>
            <p:ph type="title"/>
          </p:nvPr>
        </p:nvSpPr>
        <p:spPr>
          <a:xfrm>
            <a:off x="685800" y="609600"/>
            <a:ext cx="7772400" cy="1143000"/>
          </a:xfrm>
          <a:prstGeom prst="rect">
            <a:avLst/>
          </a:prstGeom>
        </p:spPr>
        <p:txBody>
          <a:bodyPr anchor="ctr"/>
          <a:lstStyle>
            <a:lvl1pPr algn="ctr">
              <a:defRPr>
                <a:solidFill>
                  <a:schemeClr val="accent3">
                    <a:lumOff val="44000"/>
                  </a:schemeClr>
                </a:solidFill>
                <a:latin typeface="Arial"/>
                <a:ea typeface="Arial"/>
                <a:cs typeface="Arial"/>
                <a:sym typeface="Arial"/>
              </a:defRPr>
            </a:lvl1pPr>
          </a:lstStyle>
          <a:p>
            <a:r>
              <a:t>Title Text</a:t>
            </a:r>
          </a:p>
        </p:txBody>
      </p:sp>
      <p:sp>
        <p:nvSpPr>
          <p:cNvPr id="10317"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latin typeface="Arial"/>
                <a:ea typeface="Arial"/>
                <a:cs typeface="Arial"/>
                <a:sym typeface="Arial"/>
              </a:defRPr>
            </a:lvl1pPr>
            <a:lvl2pPr>
              <a:buChar cha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buChar char="–"/>
              <a:defRPr>
                <a:solidFill>
                  <a:schemeClr val="accent3">
                    <a:lumOff val="44000"/>
                  </a:schemeClr>
                </a:solidFill>
                <a:latin typeface="Arial"/>
                <a:ea typeface="Arial"/>
                <a:cs typeface="Arial"/>
                <a:sym typeface="Arial"/>
              </a:defRPr>
            </a:lvl4pPr>
            <a:lvl5pPr>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1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16217898"/>
      </p:ext>
    </p:extLst>
  </p:cSld>
  <p:clrMapOvr>
    <a:masterClrMapping/>
  </p:clrMapOvr>
  <p:transition spd="med"/>
</p:sldLayout>
</file>

<file path=ppt/slideLayouts/slideLayout818.xml><?xml version="1.0" encoding="utf-8"?>
<p:sldLayout xmlns:a="http://schemas.openxmlformats.org/drawingml/2006/main" xmlns:r="http://schemas.openxmlformats.org/officeDocument/2006/relationships" xmlns:p="http://schemas.openxmlformats.org/presentationml/2006/main" showMasterSp="0" type="tx">
  <p:cSld name="74_Title Slide">
    <p:bg>
      <p:bgPr>
        <a:solidFill>
          <a:srgbClr val="000000"/>
        </a:solidFill>
        <a:effectLst/>
      </p:bgPr>
    </p:bg>
    <p:spTree>
      <p:nvGrpSpPr>
        <p:cNvPr id="1" name=""/>
        <p:cNvGrpSpPr/>
        <p:nvPr/>
      </p:nvGrpSpPr>
      <p:grpSpPr>
        <a:xfrm>
          <a:off x="0" y="0"/>
          <a:ext cx="0" cy="0"/>
          <a:chOff x="0" y="0"/>
          <a:chExt cx="0" cy="0"/>
        </a:xfrm>
      </p:grpSpPr>
      <p:sp>
        <p:nvSpPr>
          <p:cNvPr id="1032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2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2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74951330"/>
      </p:ext>
    </p:extLst>
  </p:cSld>
  <p:clrMapOvr>
    <a:masterClrMapping/>
  </p:clrMapOvr>
  <p:transition spd="med"/>
</p:sldLayout>
</file>

<file path=ppt/slideLayouts/slideLayout819.xml><?xml version="1.0" encoding="utf-8"?>
<p:sldLayout xmlns:a="http://schemas.openxmlformats.org/drawingml/2006/main" xmlns:r="http://schemas.openxmlformats.org/officeDocument/2006/relationships" xmlns:p="http://schemas.openxmlformats.org/presentationml/2006/main" showMasterSp="0" type="tx">
  <p:cSld name="73_Title and Content">
    <p:bg>
      <p:bgPr>
        <a:solidFill>
          <a:srgbClr val="000000"/>
        </a:solidFill>
        <a:effectLst/>
      </p:bgPr>
    </p:bg>
    <p:spTree>
      <p:nvGrpSpPr>
        <p:cNvPr id="1" name=""/>
        <p:cNvGrpSpPr/>
        <p:nvPr/>
      </p:nvGrpSpPr>
      <p:grpSpPr>
        <a:xfrm>
          <a:off x="0" y="0"/>
          <a:ext cx="0" cy="0"/>
          <a:chOff x="0" y="0"/>
          <a:chExt cx="0" cy="0"/>
        </a:xfrm>
      </p:grpSpPr>
      <p:sp>
        <p:nvSpPr>
          <p:cNvPr id="1033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3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76998503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77957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showMasterSp="0" type="tx">
  <p:cSld name="66_Section Header">
    <p:bg>
      <p:bgPr>
        <a:solidFill>
          <a:srgbClr val="000000"/>
        </a:solidFill>
        <a:effectLst/>
      </p:bgPr>
    </p:bg>
    <p:spTree>
      <p:nvGrpSpPr>
        <p:cNvPr id="1" name=""/>
        <p:cNvGrpSpPr/>
        <p:nvPr/>
      </p:nvGrpSpPr>
      <p:grpSpPr>
        <a:xfrm>
          <a:off x="0" y="0"/>
          <a:ext cx="0" cy="0"/>
          <a:chOff x="0" y="0"/>
          <a:chExt cx="0" cy="0"/>
        </a:xfrm>
      </p:grpSpPr>
      <p:sp>
        <p:nvSpPr>
          <p:cNvPr id="103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3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4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21916749"/>
      </p:ext>
    </p:extLst>
  </p:cSld>
  <p:clrMapOvr>
    <a:masterClrMapping/>
  </p:clrMapOvr>
  <p:transition spd="med"/>
</p:sldLayout>
</file>

<file path=ppt/slideLayouts/slideLayout821.xml><?xml version="1.0" encoding="utf-8"?>
<p:sldLayout xmlns:a="http://schemas.openxmlformats.org/drawingml/2006/main" xmlns:r="http://schemas.openxmlformats.org/officeDocument/2006/relationships" xmlns:p="http://schemas.openxmlformats.org/presentationml/2006/main" showMasterSp="0" type="tx">
  <p:cSld name="67_Two Content">
    <p:bg>
      <p:bgPr>
        <a:solidFill>
          <a:srgbClr val="000000"/>
        </a:solidFill>
        <a:effectLst/>
      </p:bgPr>
    </p:bg>
    <p:spTree>
      <p:nvGrpSpPr>
        <p:cNvPr id="1" name=""/>
        <p:cNvGrpSpPr/>
        <p:nvPr/>
      </p:nvGrpSpPr>
      <p:grpSpPr>
        <a:xfrm>
          <a:off x="0" y="0"/>
          <a:ext cx="0" cy="0"/>
          <a:chOff x="0" y="0"/>
          <a:chExt cx="0" cy="0"/>
        </a:xfrm>
      </p:grpSpPr>
      <p:sp>
        <p:nvSpPr>
          <p:cNvPr id="1035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5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5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96770769"/>
      </p:ext>
    </p:extLst>
  </p:cSld>
  <p:clrMapOvr>
    <a:masterClrMapping/>
  </p:clrMapOvr>
  <p:transition spd="med"/>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x">
  <p:cSld name="67_Comparison">
    <p:bg>
      <p:bgPr>
        <a:solidFill>
          <a:srgbClr val="000000"/>
        </a:solidFill>
        <a:effectLst/>
      </p:bgPr>
    </p:bg>
    <p:spTree>
      <p:nvGrpSpPr>
        <p:cNvPr id="1" name=""/>
        <p:cNvGrpSpPr/>
        <p:nvPr/>
      </p:nvGrpSpPr>
      <p:grpSpPr>
        <a:xfrm>
          <a:off x="0" y="0"/>
          <a:ext cx="0" cy="0"/>
          <a:chOff x="0" y="0"/>
          <a:chExt cx="0" cy="0"/>
        </a:xfrm>
      </p:grpSpPr>
      <p:sp>
        <p:nvSpPr>
          <p:cNvPr id="1036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6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6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36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018086657"/>
      </p:ext>
    </p:extLst>
  </p:cSld>
  <p:clrMapOvr>
    <a:masterClrMapping/>
  </p:clrMapOvr>
  <p:transition spd="med"/>
</p:sldLayout>
</file>

<file path=ppt/slideLayouts/slideLayout823.xml><?xml version="1.0" encoding="utf-8"?>
<p:sldLayout xmlns:a="http://schemas.openxmlformats.org/drawingml/2006/main" xmlns:r="http://schemas.openxmlformats.org/officeDocument/2006/relationships" xmlns:p="http://schemas.openxmlformats.org/presentationml/2006/main" showMasterSp="0" type="tx">
  <p:cSld name="68_Title Only">
    <p:bg>
      <p:bgPr>
        <a:solidFill>
          <a:srgbClr val="000000"/>
        </a:solidFill>
        <a:effectLst/>
      </p:bgPr>
    </p:bg>
    <p:spTree>
      <p:nvGrpSpPr>
        <p:cNvPr id="1" name=""/>
        <p:cNvGrpSpPr/>
        <p:nvPr/>
      </p:nvGrpSpPr>
      <p:grpSpPr>
        <a:xfrm>
          <a:off x="0" y="0"/>
          <a:ext cx="0" cy="0"/>
          <a:chOff x="0" y="0"/>
          <a:chExt cx="0" cy="0"/>
        </a:xfrm>
      </p:grpSpPr>
      <p:sp>
        <p:nvSpPr>
          <p:cNvPr id="1037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37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840918022"/>
      </p:ext>
    </p:extLst>
  </p:cSld>
  <p:clrMapOvr>
    <a:masterClrMapping/>
  </p:clrMapOvr>
  <p:transition spd="med"/>
</p:sldLayout>
</file>

<file path=ppt/slideLayouts/slideLayout824.xml><?xml version="1.0" encoding="utf-8"?>
<p:sldLayout xmlns:a="http://schemas.openxmlformats.org/drawingml/2006/main" xmlns:r="http://schemas.openxmlformats.org/officeDocument/2006/relationships" xmlns:p="http://schemas.openxmlformats.org/presentationml/2006/main" showMasterSp="0" type="tx">
  <p:cSld name="71_Blank">
    <p:bg>
      <p:bgPr>
        <a:solidFill>
          <a:srgbClr val="000000"/>
        </a:solidFill>
        <a:effectLst/>
      </p:bgPr>
    </p:bg>
    <p:spTree>
      <p:nvGrpSpPr>
        <p:cNvPr id="1" name=""/>
        <p:cNvGrpSpPr/>
        <p:nvPr/>
      </p:nvGrpSpPr>
      <p:grpSpPr>
        <a:xfrm>
          <a:off x="0" y="0"/>
          <a:ext cx="0" cy="0"/>
          <a:chOff x="0" y="0"/>
          <a:chExt cx="0" cy="0"/>
        </a:xfrm>
      </p:grpSpPr>
      <p:sp>
        <p:nvSpPr>
          <p:cNvPr id="103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045064781"/>
      </p:ext>
    </p:extLst>
  </p:cSld>
  <p:clrMapOvr>
    <a:masterClrMapping/>
  </p:clrMapOvr>
  <p:transition spd="med"/>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type="tx">
  <p:cSld name="67_Content with Caption">
    <p:bg>
      <p:bgPr>
        <a:solidFill>
          <a:srgbClr val="000000"/>
        </a:solidFill>
        <a:effectLst/>
      </p:bgPr>
    </p:bg>
    <p:spTree>
      <p:nvGrpSpPr>
        <p:cNvPr id="1" name=""/>
        <p:cNvGrpSpPr/>
        <p:nvPr/>
      </p:nvGrpSpPr>
      <p:grpSpPr>
        <a:xfrm>
          <a:off x="0" y="0"/>
          <a:ext cx="0" cy="0"/>
          <a:chOff x="0" y="0"/>
          <a:chExt cx="0" cy="0"/>
        </a:xfrm>
      </p:grpSpPr>
      <p:sp>
        <p:nvSpPr>
          <p:cNvPr id="1038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38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8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3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188325229"/>
      </p:ext>
    </p:extLst>
  </p:cSld>
  <p:clrMapOvr>
    <a:masterClrMapping/>
  </p:clrMapOvr>
  <p:transition spd="med"/>
</p:sldLayout>
</file>

<file path=ppt/slideLayouts/slideLayout826.xml><?xml version="1.0" encoding="utf-8"?>
<p:sldLayout xmlns:a="http://schemas.openxmlformats.org/drawingml/2006/main" xmlns:r="http://schemas.openxmlformats.org/officeDocument/2006/relationships" xmlns:p="http://schemas.openxmlformats.org/presentationml/2006/main" showMasterSp="0" type="tx">
  <p:cSld name="67_Picture with Caption">
    <p:bg>
      <p:bgPr>
        <a:solidFill>
          <a:srgbClr val="000000"/>
        </a:solidFill>
        <a:effectLst/>
      </p:bgPr>
    </p:bg>
    <p:spTree>
      <p:nvGrpSpPr>
        <p:cNvPr id="1" name=""/>
        <p:cNvGrpSpPr/>
        <p:nvPr/>
      </p:nvGrpSpPr>
      <p:grpSpPr>
        <a:xfrm>
          <a:off x="0" y="0"/>
          <a:ext cx="0" cy="0"/>
          <a:chOff x="0" y="0"/>
          <a:chExt cx="0" cy="0"/>
        </a:xfrm>
      </p:grpSpPr>
      <p:sp>
        <p:nvSpPr>
          <p:cNvPr id="1039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39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39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9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104947540"/>
      </p:ext>
    </p:extLst>
  </p:cSld>
  <p:clrMapOvr>
    <a:masterClrMapping/>
  </p:clrMapOvr>
  <p:transition spd="med"/>
</p:sldLayout>
</file>

<file path=ppt/slideLayouts/slideLayout827.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000000"/>
        </a:solidFill>
        <a:effectLst/>
      </p:bgPr>
    </p:bg>
    <p:spTree>
      <p:nvGrpSpPr>
        <p:cNvPr id="1" name=""/>
        <p:cNvGrpSpPr/>
        <p:nvPr/>
      </p:nvGrpSpPr>
      <p:grpSpPr>
        <a:xfrm>
          <a:off x="0" y="0"/>
          <a:ext cx="0" cy="0"/>
          <a:chOff x="0" y="0"/>
          <a:chExt cx="0" cy="0"/>
        </a:xfrm>
      </p:grpSpPr>
      <p:sp>
        <p:nvSpPr>
          <p:cNvPr id="10406" name="Body Level One…"/>
          <p:cNvSpPr txBox="1">
            <a:spLocks noGrp="1"/>
          </p:cNvSpPr>
          <p:nvPr>
            <p:ph type="body" idx="1"/>
          </p:nvPr>
        </p:nvSpPr>
        <p:spPr>
          <a:xfrm>
            <a:off x="685800" y="609600"/>
            <a:ext cx="7772400" cy="54864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40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791765000"/>
      </p:ext>
    </p:extLst>
  </p:cSld>
  <p:clrMapOvr>
    <a:masterClrMapping/>
  </p:clrMapOvr>
  <p:transition spd="med"/>
</p:sldLayout>
</file>

<file path=ppt/slideLayouts/slideLayout828.xml><?xml version="1.0" encoding="utf-8"?>
<p:sldLayout xmlns:a="http://schemas.openxmlformats.org/drawingml/2006/main" xmlns:r="http://schemas.openxmlformats.org/officeDocument/2006/relationships" xmlns:p="http://schemas.openxmlformats.org/presentationml/2006/main" showMasterSp="0" type="tx">
  <p:cSld name="75_Title Slide">
    <p:bg>
      <p:bgPr>
        <a:solidFill>
          <a:srgbClr val="474747"/>
        </a:solidFill>
        <a:effectLst/>
      </p:bgPr>
    </p:bg>
    <p:spTree>
      <p:nvGrpSpPr>
        <p:cNvPr id="1" name=""/>
        <p:cNvGrpSpPr/>
        <p:nvPr/>
      </p:nvGrpSpPr>
      <p:grpSpPr>
        <a:xfrm>
          <a:off x="0" y="0"/>
          <a:ext cx="0" cy="0"/>
          <a:chOff x="0" y="0"/>
          <a:chExt cx="0" cy="0"/>
        </a:xfrm>
      </p:grpSpPr>
      <p:grpSp>
        <p:nvGrpSpPr>
          <p:cNvPr id="10443" name="Group 31"/>
          <p:cNvGrpSpPr/>
          <p:nvPr/>
        </p:nvGrpSpPr>
        <p:grpSpPr>
          <a:xfrm>
            <a:off x="-1" y="-1"/>
            <a:ext cx="9132890" cy="6845301"/>
            <a:chOff x="0" y="0"/>
            <a:chExt cx="9132888" cy="6845300"/>
          </a:xfrm>
        </p:grpSpPr>
        <p:sp>
          <p:nvSpPr>
            <p:cNvPr id="10414"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438" name="Group 26"/>
            <p:cNvGrpSpPr/>
            <p:nvPr/>
          </p:nvGrpSpPr>
          <p:grpSpPr>
            <a:xfrm>
              <a:off x="390524" y="323850"/>
              <a:ext cx="8366127" cy="6172200"/>
              <a:chOff x="0" y="0"/>
              <a:chExt cx="8366125" cy="6172200"/>
            </a:xfrm>
          </p:grpSpPr>
          <p:sp>
            <p:nvSpPr>
              <p:cNvPr id="10415"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16"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7"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8"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19"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0"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1"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2"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3"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4"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5"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6"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7"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8"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29"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0"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1"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2"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3"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4"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5"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6"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37"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442" name="Group 30"/>
            <p:cNvGrpSpPr/>
            <p:nvPr/>
          </p:nvGrpSpPr>
          <p:grpSpPr>
            <a:xfrm>
              <a:off x="-1" y="-1"/>
              <a:ext cx="1978026" cy="1955801"/>
              <a:chOff x="0" y="0"/>
              <a:chExt cx="1978025" cy="1955800"/>
            </a:xfrm>
          </p:grpSpPr>
          <p:sp>
            <p:nvSpPr>
              <p:cNvPr id="10439"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40"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41"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444" name="Title Text"/>
          <p:cNvSpPr txBox="1">
            <a:spLocks noGrp="1"/>
          </p:cNvSpPr>
          <p:nvPr>
            <p:ph type="title"/>
          </p:nvPr>
        </p:nvSpPr>
        <p:spPr>
          <a:xfrm>
            <a:off x="685800" y="2130425"/>
            <a:ext cx="7772400" cy="1470025"/>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44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lgn="ctr">
              <a:buSzTx/>
              <a:buNone/>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446"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85694235"/>
      </p:ext>
    </p:extLst>
  </p:cSld>
  <p:clrMapOvr>
    <a:masterClrMapping/>
  </p:clrMapOvr>
  <p:transition spd="med"/>
</p:sldLayout>
</file>

<file path=ppt/slideLayouts/slideLayout829.xml><?xml version="1.0" encoding="utf-8"?>
<p:sldLayout xmlns:a="http://schemas.openxmlformats.org/drawingml/2006/main" xmlns:r="http://schemas.openxmlformats.org/officeDocument/2006/relationships" xmlns:p="http://schemas.openxmlformats.org/presentationml/2006/main" showMasterSp="0" type="tx">
  <p:cSld name="74_Title and Content">
    <p:bg>
      <p:bgPr>
        <a:solidFill>
          <a:srgbClr val="474747"/>
        </a:solidFill>
        <a:effectLst/>
      </p:bgPr>
    </p:bg>
    <p:spTree>
      <p:nvGrpSpPr>
        <p:cNvPr id="1" name=""/>
        <p:cNvGrpSpPr/>
        <p:nvPr/>
      </p:nvGrpSpPr>
      <p:grpSpPr>
        <a:xfrm>
          <a:off x="0" y="0"/>
          <a:ext cx="0" cy="0"/>
          <a:chOff x="0" y="0"/>
          <a:chExt cx="0" cy="0"/>
        </a:xfrm>
      </p:grpSpPr>
      <p:grpSp>
        <p:nvGrpSpPr>
          <p:cNvPr id="10482" name="Group 31"/>
          <p:cNvGrpSpPr/>
          <p:nvPr/>
        </p:nvGrpSpPr>
        <p:grpSpPr>
          <a:xfrm>
            <a:off x="-1" y="-1"/>
            <a:ext cx="9132890" cy="6845301"/>
            <a:chOff x="0" y="0"/>
            <a:chExt cx="9132888" cy="6845300"/>
          </a:xfrm>
        </p:grpSpPr>
        <p:sp>
          <p:nvSpPr>
            <p:cNvPr id="10453"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477" name="Group 26"/>
            <p:cNvGrpSpPr/>
            <p:nvPr/>
          </p:nvGrpSpPr>
          <p:grpSpPr>
            <a:xfrm>
              <a:off x="390524" y="323850"/>
              <a:ext cx="8366127" cy="6172200"/>
              <a:chOff x="0" y="0"/>
              <a:chExt cx="8366125" cy="6172200"/>
            </a:xfrm>
          </p:grpSpPr>
          <p:sp>
            <p:nvSpPr>
              <p:cNvPr id="10454"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55"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6"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7"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8"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59"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0"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1"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2"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3"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4"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5"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6"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7"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8"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69"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0"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1"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2"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3"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4"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5"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76"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481" name="Group 30"/>
            <p:cNvGrpSpPr/>
            <p:nvPr/>
          </p:nvGrpSpPr>
          <p:grpSpPr>
            <a:xfrm>
              <a:off x="-1" y="-1"/>
              <a:ext cx="1978026" cy="1955801"/>
              <a:chOff x="0" y="0"/>
              <a:chExt cx="1978025" cy="1955800"/>
            </a:xfrm>
          </p:grpSpPr>
          <p:sp>
            <p:nvSpPr>
              <p:cNvPr id="10478"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79"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80"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483"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48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790015"/>
              </a:buClr>
              <a:buSzPct val="75000"/>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485"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4690722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239214"/>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showMasterSp="0" type="tx">
  <p:cSld name="67_Section Header">
    <p:bg>
      <p:bgPr>
        <a:solidFill>
          <a:srgbClr val="474747"/>
        </a:solidFill>
        <a:effectLst/>
      </p:bgPr>
    </p:bg>
    <p:spTree>
      <p:nvGrpSpPr>
        <p:cNvPr id="1" name=""/>
        <p:cNvGrpSpPr/>
        <p:nvPr/>
      </p:nvGrpSpPr>
      <p:grpSpPr>
        <a:xfrm>
          <a:off x="0" y="0"/>
          <a:ext cx="0" cy="0"/>
          <a:chOff x="0" y="0"/>
          <a:chExt cx="0" cy="0"/>
        </a:xfrm>
      </p:grpSpPr>
      <p:grpSp>
        <p:nvGrpSpPr>
          <p:cNvPr id="10521" name="Group 31"/>
          <p:cNvGrpSpPr/>
          <p:nvPr/>
        </p:nvGrpSpPr>
        <p:grpSpPr>
          <a:xfrm>
            <a:off x="-1" y="-1"/>
            <a:ext cx="9132890" cy="6845301"/>
            <a:chOff x="0" y="0"/>
            <a:chExt cx="9132888" cy="6845300"/>
          </a:xfrm>
        </p:grpSpPr>
        <p:sp>
          <p:nvSpPr>
            <p:cNvPr id="10492"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16" name="Group 26"/>
            <p:cNvGrpSpPr/>
            <p:nvPr/>
          </p:nvGrpSpPr>
          <p:grpSpPr>
            <a:xfrm>
              <a:off x="390524" y="323850"/>
              <a:ext cx="8366127" cy="6172200"/>
              <a:chOff x="0" y="0"/>
              <a:chExt cx="8366125" cy="6172200"/>
            </a:xfrm>
          </p:grpSpPr>
          <p:sp>
            <p:nvSpPr>
              <p:cNvPr id="10493"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494"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5"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6"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7"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8"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499"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0"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1"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2"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3"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4"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5"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6"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7"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8"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09"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0"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1"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2"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3"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4"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15"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20" name="Group 30"/>
            <p:cNvGrpSpPr/>
            <p:nvPr/>
          </p:nvGrpSpPr>
          <p:grpSpPr>
            <a:xfrm>
              <a:off x="-1" y="-1"/>
              <a:ext cx="1978026" cy="1955801"/>
              <a:chOff x="0" y="0"/>
              <a:chExt cx="1978025" cy="1955800"/>
            </a:xfrm>
          </p:grpSpPr>
          <p:sp>
            <p:nvSpPr>
              <p:cNvPr id="10517"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18"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19"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522"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52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524"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48650019"/>
      </p:ext>
    </p:extLst>
  </p:cSld>
  <p:clrMapOvr>
    <a:masterClrMapping/>
  </p:clrMapOvr>
  <p:transition spd="med"/>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type="tx">
  <p:cSld name="68_Two Content">
    <p:bg>
      <p:bgPr>
        <a:solidFill>
          <a:srgbClr val="474747"/>
        </a:solidFill>
        <a:effectLst/>
      </p:bgPr>
    </p:bg>
    <p:spTree>
      <p:nvGrpSpPr>
        <p:cNvPr id="1" name=""/>
        <p:cNvGrpSpPr/>
        <p:nvPr/>
      </p:nvGrpSpPr>
      <p:grpSpPr>
        <a:xfrm>
          <a:off x="0" y="0"/>
          <a:ext cx="0" cy="0"/>
          <a:chOff x="0" y="0"/>
          <a:chExt cx="0" cy="0"/>
        </a:xfrm>
      </p:grpSpPr>
      <p:grpSp>
        <p:nvGrpSpPr>
          <p:cNvPr id="10560" name="Group 31"/>
          <p:cNvGrpSpPr/>
          <p:nvPr/>
        </p:nvGrpSpPr>
        <p:grpSpPr>
          <a:xfrm>
            <a:off x="-1" y="-1"/>
            <a:ext cx="9132890" cy="6845301"/>
            <a:chOff x="0" y="0"/>
            <a:chExt cx="9132888" cy="6845300"/>
          </a:xfrm>
        </p:grpSpPr>
        <p:sp>
          <p:nvSpPr>
            <p:cNvPr id="10531"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55" name="Group 26"/>
            <p:cNvGrpSpPr/>
            <p:nvPr/>
          </p:nvGrpSpPr>
          <p:grpSpPr>
            <a:xfrm>
              <a:off x="390524" y="323850"/>
              <a:ext cx="8366127" cy="6172200"/>
              <a:chOff x="0" y="0"/>
              <a:chExt cx="8366125" cy="6172200"/>
            </a:xfrm>
          </p:grpSpPr>
          <p:sp>
            <p:nvSpPr>
              <p:cNvPr id="10532"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33"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4"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5"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6"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7"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8"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39"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0"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1"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2"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3"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4"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5"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6"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7"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8"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49"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0"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1"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2"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3"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54"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59" name="Group 30"/>
            <p:cNvGrpSpPr/>
            <p:nvPr/>
          </p:nvGrpSpPr>
          <p:grpSpPr>
            <a:xfrm>
              <a:off x="-1" y="-1"/>
              <a:ext cx="1978026" cy="1955801"/>
              <a:chOff x="0" y="0"/>
              <a:chExt cx="1978025" cy="1955800"/>
            </a:xfrm>
          </p:grpSpPr>
          <p:sp>
            <p:nvSpPr>
              <p:cNvPr id="10556"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57"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58"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561"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56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790015"/>
              </a:buClr>
              <a:buSzPct val="75000"/>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790575" indent="-333375">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1234439" indent="-320039">
              <a:spcBef>
                <a:spcPts val="600"/>
              </a:spcBef>
              <a:buClr>
                <a:srgbClr val="790015"/>
              </a:buCl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1727200" indent="-355600">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2184400" indent="-355600">
              <a:spcBef>
                <a:spcPts val="600"/>
              </a:spcBef>
              <a:buClr>
                <a:srgbClr val="790015"/>
              </a:buClr>
              <a:buChar char="•"/>
              <a:defRPr sz="28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563"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5125286"/>
      </p:ext>
    </p:extLst>
  </p:cSld>
  <p:clrMapOvr>
    <a:masterClrMapping/>
  </p:clrMapOvr>
  <p:transition spd="med"/>
</p:sldLayout>
</file>

<file path=ppt/slideLayouts/slideLayout832.xml><?xml version="1.0" encoding="utf-8"?>
<p:sldLayout xmlns:a="http://schemas.openxmlformats.org/drawingml/2006/main" xmlns:r="http://schemas.openxmlformats.org/officeDocument/2006/relationships" xmlns:p="http://schemas.openxmlformats.org/presentationml/2006/main" showMasterSp="0" type="tx">
  <p:cSld name="68_Comparison">
    <p:bg>
      <p:bgPr>
        <a:solidFill>
          <a:srgbClr val="474747"/>
        </a:solidFill>
        <a:effectLst/>
      </p:bgPr>
    </p:bg>
    <p:spTree>
      <p:nvGrpSpPr>
        <p:cNvPr id="1" name=""/>
        <p:cNvGrpSpPr/>
        <p:nvPr/>
      </p:nvGrpSpPr>
      <p:grpSpPr>
        <a:xfrm>
          <a:off x="0" y="0"/>
          <a:ext cx="0" cy="0"/>
          <a:chOff x="0" y="0"/>
          <a:chExt cx="0" cy="0"/>
        </a:xfrm>
      </p:grpSpPr>
      <p:grpSp>
        <p:nvGrpSpPr>
          <p:cNvPr id="10599" name="Group 31"/>
          <p:cNvGrpSpPr/>
          <p:nvPr/>
        </p:nvGrpSpPr>
        <p:grpSpPr>
          <a:xfrm>
            <a:off x="-1" y="-1"/>
            <a:ext cx="9132890" cy="6845301"/>
            <a:chOff x="0" y="0"/>
            <a:chExt cx="9132888" cy="6845300"/>
          </a:xfrm>
        </p:grpSpPr>
        <p:sp>
          <p:nvSpPr>
            <p:cNvPr id="10570"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594" name="Group 26"/>
            <p:cNvGrpSpPr/>
            <p:nvPr/>
          </p:nvGrpSpPr>
          <p:grpSpPr>
            <a:xfrm>
              <a:off x="390524" y="323850"/>
              <a:ext cx="8366127" cy="6172200"/>
              <a:chOff x="0" y="0"/>
              <a:chExt cx="8366125" cy="6172200"/>
            </a:xfrm>
          </p:grpSpPr>
          <p:sp>
            <p:nvSpPr>
              <p:cNvPr id="10571"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72"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3"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4"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5"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6"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7"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8"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79"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0"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1"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2"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3"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4"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5"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6"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7"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8"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89"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0"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1"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2"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593"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598" name="Group 30"/>
            <p:cNvGrpSpPr/>
            <p:nvPr/>
          </p:nvGrpSpPr>
          <p:grpSpPr>
            <a:xfrm>
              <a:off x="-1" y="-1"/>
              <a:ext cx="1978026" cy="1955801"/>
              <a:chOff x="0" y="0"/>
              <a:chExt cx="1978025" cy="1955800"/>
            </a:xfrm>
          </p:grpSpPr>
          <p:sp>
            <p:nvSpPr>
              <p:cNvPr id="10595"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96"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597"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00"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60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60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0603"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76972268"/>
      </p:ext>
    </p:extLst>
  </p:cSld>
  <p:clrMapOvr>
    <a:masterClrMapping/>
  </p:clrMapOvr>
  <p:transition spd="med"/>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x">
  <p:cSld name="69_Title Only">
    <p:bg>
      <p:bgPr>
        <a:solidFill>
          <a:srgbClr val="474747"/>
        </a:solidFill>
        <a:effectLst/>
      </p:bgPr>
    </p:bg>
    <p:spTree>
      <p:nvGrpSpPr>
        <p:cNvPr id="1" name=""/>
        <p:cNvGrpSpPr/>
        <p:nvPr/>
      </p:nvGrpSpPr>
      <p:grpSpPr>
        <a:xfrm>
          <a:off x="0" y="0"/>
          <a:ext cx="0" cy="0"/>
          <a:chOff x="0" y="0"/>
          <a:chExt cx="0" cy="0"/>
        </a:xfrm>
      </p:grpSpPr>
      <p:grpSp>
        <p:nvGrpSpPr>
          <p:cNvPr id="10639" name="Group 31"/>
          <p:cNvGrpSpPr/>
          <p:nvPr/>
        </p:nvGrpSpPr>
        <p:grpSpPr>
          <a:xfrm>
            <a:off x="-1" y="-1"/>
            <a:ext cx="9132890" cy="6845301"/>
            <a:chOff x="0" y="0"/>
            <a:chExt cx="9132888" cy="6845300"/>
          </a:xfrm>
        </p:grpSpPr>
        <p:sp>
          <p:nvSpPr>
            <p:cNvPr id="10610"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634" name="Group 26"/>
            <p:cNvGrpSpPr/>
            <p:nvPr/>
          </p:nvGrpSpPr>
          <p:grpSpPr>
            <a:xfrm>
              <a:off x="390524" y="323850"/>
              <a:ext cx="8366127" cy="6172200"/>
              <a:chOff x="0" y="0"/>
              <a:chExt cx="8366125" cy="6172200"/>
            </a:xfrm>
          </p:grpSpPr>
          <p:sp>
            <p:nvSpPr>
              <p:cNvPr id="10611"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12"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3"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4"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5"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6"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7"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8"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19"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0"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1"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2"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3"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4"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5"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6"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7"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8"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29"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0"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1"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2"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33"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638" name="Group 30"/>
            <p:cNvGrpSpPr/>
            <p:nvPr/>
          </p:nvGrpSpPr>
          <p:grpSpPr>
            <a:xfrm>
              <a:off x="-1" y="-1"/>
              <a:ext cx="1978026" cy="1955801"/>
              <a:chOff x="0" y="0"/>
              <a:chExt cx="1978025" cy="1955800"/>
            </a:xfrm>
          </p:grpSpPr>
          <p:sp>
            <p:nvSpPr>
              <p:cNvPr id="10635"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36"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37"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40" name="Title Text"/>
          <p:cNvSpPr txBox="1">
            <a:spLocks noGrp="1"/>
          </p:cNvSpPr>
          <p:nvPr>
            <p:ph type="title"/>
          </p:nvPr>
        </p:nvSpPr>
        <p:spPr>
          <a:xfrm>
            <a:off x="457200" y="274638"/>
            <a:ext cx="8229600" cy="1143001"/>
          </a:xfrm>
          <a:prstGeom prst="rect">
            <a:avLst/>
          </a:prstGeom>
        </p:spPr>
        <p:txBody>
          <a:bodyPr anchor="t"/>
          <a:lstStyle>
            <a:lvl1pPr>
              <a:defRPr>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641"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96012630"/>
      </p:ext>
    </p:extLst>
  </p:cSld>
  <p:clrMapOvr>
    <a:masterClrMapping/>
  </p:clrMapOvr>
  <p:transition spd="med"/>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type="tx">
  <p:cSld name="72_Blank">
    <p:bg>
      <p:bgPr>
        <a:solidFill>
          <a:srgbClr val="474747"/>
        </a:solidFill>
        <a:effectLst/>
      </p:bgPr>
    </p:bg>
    <p:spTree>
      <p:nvGrpSpPr>
        <p:cNvPr id="1" name=""/>
        <p:cNvGrpSpPr/>
        <p:nvPr/>
      </p:nvGrpSpPr>
      <p:grpSpPr>
        <a:xfrm>
          <a:off x="0" y="0"/>
          <a:ext cx="0" cy="0"/>
          <a:chOff x="0" y="0"/>
          <a:chExt cx="0" cy="0"/>
        </a:xfrm>
      </p:grpSpPr>
      <p:grpSp>
        <p:nvGrpSpPr>
          <p:cNvPr id="10677" name="Group 31"/>
          <p:cNvGrpSpPr/>
          <p:nvPr/>
        </p:nvGrpSpPr>
        <p:grpSpPr>
          <a:xfrm>
            <a:off x="-1" y="-1"/>
            <a:ext cx="9132890" cy="6845301"/>
            <a:chOff x="0" y="0"/>
            <a:chExt cx="9132888" cy="6845300"/>
          </a:xfrm>
        </p:grpSpPr>
        <p:sp>
          <p:nvSpPr>
            <p:cNvPr id="10648"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672" name="Group 26"/>
            <p:cNvGrpSpPr/>
            <p:nvPr/>
          </p:nvGrpSpPr>
          <p:grpSpPr>
            <a:xfrm>
              <a:off x="390524" y="323850"/>
              <a:ext cx="8366127" cy="6172200"/>
              <a:chOff x="0" y="0"/>
              <a:chExt cx="8366125" cy="6172200"/>
            </a:xfrm>
          </p:grpSpPr>
          <p:sp>
            <p:nvSpPr>
              <p:cNvPr id="10649"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50"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1"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2"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3"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4"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5"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6"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7"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8"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59"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0"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1"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2"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3"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4"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5"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6"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7"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8"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69"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70"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71"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676" name="Group 30"/>
            <p:cNvGrpSpPr/>
            <p:nvPr/>
          </p:nvGrpSpPr>
          <p:grpSpPr>
            <a:xfrm>
              <a:off x="-1" y="-1"/>
              <a:ext cx="1978026" cy="1955801"/>
              <a:chOff x="0" y="0"/>
              <a:chExt cx="1978025" cy="1955800"/>
            </a:xfrm>
          </p:grpSpPr>
          <p:sp>
            <p:nvSpPr>
              <p:cNvPr id="10673"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74"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75"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67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6843968"/>
      </p:ext>
    </p:extLst>
  </p:cSld>
  <p:clrMapOvr>
    <a:masterClrMapping/>
  </p:clrMapOvr>
  <p:transition spd="med"/>
</p:sldLayout>
</file>

<file path=ppt/slideLayouts/slideLayout835.xml><?xml version="1.0" encoding="utf-8"?>
<p:sldLayout xmlns:a="http://schemas.openxmlformats.org/drawingml/2006/main" xmlns:r="http://schemas.openxmlformats.org/officeDocument/2006/relationships" xmlns:p="http://schemas.openxmlformats.org/presentationml/2006/main" showMasterSp="0" type="tx">
  <p:cSld name="68_Content with Caption">
    <p:bg>
      <p:bgPr>
        <a:solidFill>
          <a:srgbClr val="474747"/>
        </a:solidFill>
        <a:effectLst/>
      </p:bgPr>
    </p:bg>
    <p:spTree>
      <p:nvGrpSpPr>
        <p:cNvPr id="1" name=""/>
        <p:cNvGrpSpPr/>
        <p:nvPr/>
      </p:nvGrpSpPr>
      <p:grpSpPr>
        <a:xfrm>
          <a:off x="0" y="0"/>
          <a:ext cx="0" cy="0"/>
          <a:chOff x="0" y="0"/>
          <a:chExt cx="0" cy="0"/>
        </a:xfrm>
      </p:grpSpPr>
      <p:grpSp>
        <p:nvGrpSpPr>
          <p:cNvPr id="10714" name="Group 31"/>
          <p:cNvGrpSpPr/>
          <p:nvPr/>
        </p:nvGrpSpPr>
        <p:grpSpPr>
          <a:xfrm>
            <a:off x="-1" y="-1"/>
            <a:ext cx="9132890" cy="6845301"/>
            <a:chOff x="0" y="0"/>
            <a:chExt cx="9132888" cy="6845300"/>
          </a:xfrm>
        </p:grpSpPr>
        <p:sp>
          <p:nvSpPr>
            <p:cNvPr id="1068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709" name="Group 26"/>
            <p:cNvGrpSpPr/>
            <p:nvPr/>
          </p:nvGrpSpPr>
          <p:grpSpPr>
            <a:xfrm>
              <a:off x="390524" y="323850"/>
              <a:ext cx="8366127" cy="6172200"/>
              <a:chOff x="0" y="0"/>
              <a:chExt cx="8366125" cy="6172200"/>
            </a:xfrm>
          </p:grpSpPr>
          <p:sp>
            <p:nvSpPr>
              <p:cNvPr id="1068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68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8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8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69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0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13" name="Group 30"/>
            <p:cNvGrpSpPr/>
            <p:nvPr/>
          </p:nvGrpSpPr>
          <p:grpSpPr>
            <a:xfrm>
              <a:off x="-1" y="-1"/>
              <a:ext cx="1978026" cy="1955801"/>
              <a:chOff x="0" y="0"/>
              <a:chExt cx="1978025" cy="1955800"/>
            </a:xfrm>
          </p:grpSpPr>
          <p:sp>
            <p:nvSpPr>
              <p:cNvPr id="1071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1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1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715" name="Title Text"/>
          <p:cNvSpPr txBox="1">
            <a:spLocks noGrp="1"/>
          </p:cNvSpPr>
          <p:nvPr>
            <p:ph type="title"/>
          </p:nvPr>
        </p:nvSpPr>
        <p:spPr>
          <a:xfrm>
            <a:off x="457200" y="273050"/>
            <a:ext cx="3008314" cy="1162050"/>
          </a:xfrm>
          <a:prstGeom prst="rect">
            <a:avLst/>
          </a:prstGeom>
        </p:spPr>
        <p:txBody>
          <a:bodyPr/>
          <a:lstStyle>
            <a:lvl1pPr>
              <a:defRPr sz="2000" b="1">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71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790015"/>
              </a:buClr>
              <a:buSzPct val="75000"/>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a:buClr>
                <a:srgbClr val="790015"/>
              </a:buCl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a:buClr>
                <a:srgbClr val="790015"/>
              </a:buClr>
              <a:buChar char="•"/>
              <a:defRPr>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7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pPr>
            <a:endParaRPr/>
          </a:p>
        </p:txBody>
      </p:sp>
      <p:sp>
        <p:nvSpPr>
          <p:cNvPr id="1071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8427458"/>
      </p:ext>
    </p:extLst>
  </p:cSld>
  <p:clrMapOvr>
    <a:masterClrMapping/>
  </p:clrMapOvr>
  <p:transition spd="med"/>
</p:sldLayout>
</file>

<file path=ppt/slideLayouts/slideLayout836.xml><?xml version="1.0" encoding="utf-8"?>
<p:sldLayout xmlns:a="http://schemas.openxmlformats.org/drawingml/2006/main" xmlns:r="http://schemas.openxmlformats.org/officeDocument/2006/relationships" xmlns:p="http://schemas.openxmlformats.org/presentationml/2006/main" showMasterSp="0" type="tx">
  <p:cSld name="68_Picture with Caption">
    <p:bg>
      <p:bgPr>
        <a:solidFill>
          <a:srgbClr val="474747"/>
        </a:solidFill>
        <a:effectLst/>
      </p:bgPr>
    </p:bg>
    <p:spTree>
      <p:nvGrpSpPr>
        <p:cNvPr id="1" name=""/>
        <p:cNvGrpSpPr/>
        <p:nvPr/>
      </p:nvGrpSpPr>
      <p:grpSpPr>
        <a:xfrm>
          <a:off x="0" y="0"/>
          <a:ext cx="0" cy="0"/>
          <a:chOff x="0" y="0"/>
          <a:chExt cx="0" cy="0"/>
        </a:xfrm>
      </p:grpSpPr>
      <p:grpSp>
        <p:nvGrpSpPr>
          <p:cNvPr id="10754" name="Group 31"/>
          <p:cNvGrpSpPr/>
          <p:nvPr/>
        </p:nvGrpSpPr>
        <p:grpSpPr>
          <a:xfrm>
            <a:off x="-1" y="-1"/>
            <a:ext cx="9132890" cy="6845301"/>
            <a:chOff x="0" y="0"/>
            <a:chExt cx="9132888" cy="6845300"/>
          </a:xfrm>
        </p:grpSpPr>
        <p:sp>
          <p:nvSpPr>
            <p:cNvPr id="10725" name="Rectangle 2"/>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nvGrpSpPr>
            <p:cNvPr id="10749" name="Group 26"/>
            <p:cNvGrpSpPr/>
            <p:nvPr/>
          </p:nvGrpSpPr>
          <p:grpSpPr>
            <a:xfrm>
              <a:off x="390524" y="323850"/>
              <a:ext cx="8366127" cy="6172200"/>
              <a:chOff x="0" y="0"/>
              <a:chExt cx="8366125" cy="6172200"/>
            </a:xfrm>
          </p:grpSpPr>
          <p:sp>
            <p:nvSpPr>
              <p:cNvPr id="10726" name="Rectangl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27" name="Freeform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28" name="Freeform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29" name="Freeform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0" name="Freeform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1" name="Freeform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2" name="Freeform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3" name="Freeform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4" name="Freeform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5" name="Freeform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6" name="Freeform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7" name="Freeform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8" name="Freeform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39" name="Freeform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0" name="Freeform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1" name="Freeform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2" name="Freeform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3" name="Freeform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4" name="Freeform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5" name="Freeform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6" name="Freeform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7" name="Freeform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48" name="Freeform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53" name="Group 30"/>
            <p:cNvGrpSpPr/>
            <p:nvPr/>
          </p:nvGrpSpPr>
          <p:grpSpPr>
            <a:xfrm>
              <a:off x="-1" y="-1"/>
              <a:ext cx="1978026" cy="1955801"/>
              <a:chOff x="0" y="0"/>
              <a:chExt cx="1978025" cy="1955800"/>
            </a:xfrm>
          </p:grpSpPr>
          <p:sp>
            <p:nvSpPr>
              <p:cNvPr id="10750" name="Rectangl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51" name="Rectangl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sp>
            <p:nvSpPr>
              <p:cNvPr id="10752" name="Rectangle 29"/>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900">
                    <a:solidFill>
                      <a:srgbClr val="FFA27C"/>
                    </a:solidFill>
                    <a:latin typeface="Arial"/>
                    <a:ea typeface="Arial"/>
                    <a:cs typeface="Arial"/>
                    <a:sym typeface="Arial"/>
                  </a:defRPr>
                </a:pPr>
                <a:endParaRPr/>
              </a:p>
            </p:txBody>
          </p:sp>
        </p:grpSp>
      </p:grpSp>
      <p:sp>
        <p:nvSpPr>
          <p:cNvPr id="10755" name="Title Text"/>
          <p:cNvSpPr txBox="1">
            <a:spLocks noGrp="1"/>
          </p:cNvSpPr>
          <p:nvPr>
            <p:ph type="title"/>
          </p:nvPr>
        </p:nvSpPr>
        <p:spPr>
          <a:xfrm>
            <a:off x="1792288" y="4800600"/>
            <a:ext cx="5486401" cy="566738"/>
          </a:xfrm>
          <a:prstGeom prst="rect">
            <a:avLst/>
          </a:prstGeom>
        </p:spPr>
        <p:txBody>
          <a:bodyPr/>
          <a:lstStyle>
            <a:lvl1pPr>
              <a:defRPr sz="2000" b="1">
                <a:solidFill>
                  <a:srgbClr val="FFD34A"/>
                </a:solidFill>
                <a:effectLst>
                  <a:outerShdw blurRad="38100" dist="38100" dir="2700000" rotWithShape="0">
                    <a:srgbClr val="000000"/>
                  </a:outerShdw>
                </a:effectLst>
                <a:latin typeface="Times Roman"/>
                <a:ea typeface="Times Roman"/>
                <a:cs typeface="Times Roman"/>
                <a:sym typeface="Times Roman"/>
              </a:defRPr>
            </a:lvl1pPr>
          </a:lstStyle>
          <a:p>
            <a:r>
              <a:t>Title Text</a:t>
            </a:r>
          </a:p>
        </p:txBody>
      </p:sp>
      <p:sp>
        <p:nvSpPr>
          <p:cNvPr id="1075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75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0758"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03859231"/>
      </p:ext>
    </p:extLst>
  </p:cSld>
  <p:clrMapOvr>
    <a:masterClrMapping/>
  </p:clrMapOvr>
  <p:transition spd="med"/>
</p:sldLayout>
</file>

<file path=ppt/slideLayouts/slideLayout837.xml><?xml version="1.0" encoding="utf-8"?>
<p:sldLayout xmlns:a="http://schemas.openxmlformats.org/drawingml/2006/main" xmlns:r="http://schemas.openxmlformats.org/officeDocument/2006/relationships" xmlns:p="http://schemas.openxmlformats.org/presentationml/2006/main" showMasterSp="0" type="tx">
  <p:cSld name="76_Title Slide">
    <p:bg>
      <p:bgPr>
        <a:solidFill>
          <a:srgbClr val="474747"/>
        </a:solidFill>
        <a:effectLst/>
      </p:bgPr>
    </p:bg>
    <p:spTree>
      <p:nvGrpSpPr>
        <p:cNvPr id="1" name=""/>
        <p:cNvGrpSpPr/>
        <p:nvPr/>
      </p:nvGrpSpPr>
      <p:grpSpPr>
        <a:xfrm>
          <a:off x="0" y="0"/>
          <a:ext cx="0" cy="0"/>
          <a:chOff x="0" y="0"/>
          <a:chExt cx="0" cy="0"/>
        </a:xfrm>
      </p:grpSpPr>
      <p:grpSp>
        <p:nvGrpSpPr>
          <p:cNvPr id="10794" name="Group 2"/>
          <p:cNvGrpSpPr/>
          <p:nvPr/>
        </p:nvGrpSpPr>
        <p:grpSpPr>
          <a:xfrm>
            <a:off x="-1" y="-1"/>
            <a:ext cx="9132890" cy="6845301"/>
            <a:chOff x="0" y="0"/>
            <a:chExt cx="9132888" cy="6845300"/>
          </a:xfrm>
        </p:grpSpPr>
        <p:sp>
          <p:nvSpPr>
            <p:cNvPr id="10765"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nvGrpSpPr>
            <p:cNvPr id="10789" name="Group 4"/>
            <p:cNvGrpSpPr/>
            <p:nvPr/>
          </p:nvGrpSpPr>
          <p:grpSpPr>
            <a:xfrm>
              <a:off x="390524" y="323850"/>
              <a:ext cx="8366127" cy="6172200"/>
              <a:chOff x="0" y="0"/>
              <a:chExt cx="8366125" cy="6172200"/>
            </a:xfrm>
          </p:grpSpPr>
          <p:sp>
            <p:nvSpPr>
              <p:cNvPr id="10766" name="Rectangle 5"/>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67"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68" name="Freeform 7"/>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69" name="Freeform 8"/>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0" name="Freeform 9"/>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1"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2"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3"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4" name="Freeform 13"/>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5" name="Freeform 14"/>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6"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7" name="Freeform 16"/>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8" name="Freeform 17"/>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79" name="Freeform 18"/>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0" name="Freeform 19"/>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1" name="Freeform 20"/>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2"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3" name="Freeform 22"/>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4" name="Freeform 23"/>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5" name="Freeform 24"/>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6"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7" name="Freeform 26"/>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sp>
            <p:nvSpPr>
              <p:cNvPr id="10788" name="Freeform 27"/>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Arial"/>
                    <a:ea typeface="Arial"/>
                    <a:cs typeface="Arial"/>
                    <a:sym typeface="Arial"/>
                  </a:defRPr>
                </a:pPr>
                <a:endParaRPr/>
              </a:p>
            </p:txBody>
          </p:sp>
        </p:grpSp>
        <p:grpSp>
          <p:nvGrpSpPr>
            <p:cNvPr id="10793" name="Group 28"/>
            <p:cNvGrpSpPr/>
            <p:nvPr/>
          </p:nvGrpSpPr>
          <p:grpSpPr>
            <a:xfrm>
              <a:off x="-1" y="-1"/>
              <a:ext cx="1978026" cy="1955801"/>
              <a:chOff x="0" y="0"/>
              <a:chExt cx="1978025" cy="1955800"/>
            </a:xfrm>
          </p:grpSpPr>
          <p:sp>
            <p:nvSpPr>
              <p:cNvPr id="10790"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91"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sp>
            <p:nvSpPr>
              <p:cNvPr id="10792"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latin typeface="Arial"/>
                    <a:ea typeface="Arial"/>
                    <a:cs typeface="Arial"/>
                    <a:sym typeface="Arial"/>
                  </a:defRPr>
                </a:pPr>
                <a:endParaRPr/>
              </a:p>
            </p:txBody>
          </p:sp>
        </p:grpSp>
      </p:grpSp>
      <p:sp>
        <p:nvSpPr>
          <p:cNvPr id="10795" name="Rectangle 32"/>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rgbClr val="790015"/>
            </a:solidFill>
            <a:miter/>
          </a:ln>
          <a:effectLst>
            <a:outerShdw blurRad="63500" dist="107762" dir="2700000" rotWithShape="0">
              <a:srgbClr val="1A0004">
                <a:alpha val="74998"/>
              </a:srgbClr>
            </a:outerShdw>
          </a:effectLst>
        </p:spPr>
        <p:txBody>
          <a:bodyPr lIns="45719" rIns="45719" anchor="ctr"/>
          <a:lstStyle/>
          <a:p>
            <a:pPr>
              <a:defRPr>
                <a:solidFill>
                  <a:schemeClr val="accent3">
                    <a:lumOff val="44000"/>
                  </a:schemeClr>
                </a:solidFill>
                <a:latin typeface="Arial"/>
                <a:ea typeface="Arial"/>
                <a:cs typeface="Arial"/>
                <a:sym typeface="Arial"/>
              </a:defRPr>
            </a:pPr>
            <a:endParaRPr/>
          </a:p>
        </p:txBody>
      </p:sp>
      <p:sp>
        <p:nvSpPr>
          <p:cNvPr id="10796" name="Rectangle 36"/>
          <p:cNvSpPr txBox="1"/>
          <p:nvPr/>
        </p:nvSpPr>
        <p:spPr>
          <a:xfrm>
            <a:off x="387350" y="438150"/>
            <a:ext cx="2733676"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defRPr sz="2000">
                <a:solidFill>
                  <a:srgbClr val="FFD34A"/>
                </a:solidFill>
                <a:latin typeface="Times Roman"/>
                <a:ea typeface="Times Roman"/>
                <a:cs typeface="Times Roman"/>
                <a:sym typeface="Times Roman"/>
              </a:defRPr>
            </a:pPr>
            <a:r>
              <a:t> DRESSING</a:t>
            </a:r>
            <a:endParaRPr>
              <a:solidFill>
                <a:schemeClr val="accent3">
                  <a:lumOff val="44000"/>
                </a:schemeClr>
              </a:solidFill>
              <a:latin typeface="Arial"/>
              <a:ea typeface="Arial"/>
              <a:cs typeface="Arial"/>
              <a:sym typeface="Arial"/>
            </a:endParaRPr>
          </a:p>
          <a:p>
            <a:pPr>
              <a:defRPr sz="2000">
                <a:solidFill>
                  <a:srgbClr val="FFD34A"/>
                </a:solidFill>
                <a:latin typeface="Times Roman"/>
                <a:ea typeface="Times Roman"/>
                <a:cs typeface="Times Roman"/>
                <a:sym typeface="Times Roman"/>
              </a:defRPr>
            </a:pPr>
            <a:r>
              <a:t>        THE                                    </a:t>
            </a:r>
            <a:endParaRPr>
              <a:solidFill>
                <a:schemeClr val="accent3">
                  <a:lumOff val="44000"/>
                </a:schemeClr>
              </a:solidFill>
              <a:latin typeface="Arial"/>
              <a:ea typeface="Arial"/>
              <a:cs typeface="Arial"/>
              <a:sym typeface="Arial"/>
            </a:endParaRPr>
          </a:p>
          <a:p>
            <a:pPr>
              <a:defRPr sz="2000">
                <a:solidFill>
                  <a:srgbClr val="FFD34A"/>
                </a:solidFill>
                <a:latin typeface="Times Roman"/>
                <a:ea typeface="Times Roman"/>
                <a:cs typeface="Times Roman"/>
                <a:sym typeface="Times Roman"/>
              </a:defRPr>
            </a:pPr>
            <a:r>
              <a:t>   STAGE</a:t>
            </a:r>
          </a:p>
        </p:txBody>
      </p:sp>
      <p:sp>
        <p:nvSpPr>
          <p:cNvPr id="10797" name="Slide Number"/>
          <p:cNvSpPr txBox="1">
            <a:spLocks noGrp="1"/>
          </p:cNvSpPr>
          <p:nvPr>
            <p:ph type="sldNum" sz="quarter" idx="2"/>
          </p:nvPr>
        </p:nvSpPr>
        <p:spPr>
          <a:xfrm>
            <a:off x="54864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30239626"/>
      </p:ext>
    </p:extLst>
  </p:cSld>
  <p:clrMapOvr>
    <a:masterClrMapping/>
  </p:clrMapOvr>
  <p:transition spd="med"/>
</p:sldLayout>
</file>

<file path=ppt/slideLayouts/slideLayout838.xml><?xml version="1.0" encoding="utf-8"?>
<p:sldLayout xmlns:a="http://schemas.openxmlformats.org/drawingml/2006/main" xmlns:r="http://schemas.openxmlformats.org/officeDocument/2006/relationships" xmlns:p="http://schemas.openxmlformats.org/presentationml/2006/main" showMasterSp="0" type="tx">
  <p:cSld name="73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804" name="Slide Number"/>
          <p:cNvSpPr txBox="1">
            <a:spLocks noGrp="1"/>
          </p:cNvSpPr>
          <p:nvPr>
            <p:ph type="sldNum" sz="quarter" idx="2"/>
          </p:nvPr>
        </p:nvSpPr>
        <p:spPr>
          <a:xfrm>
            <a:off x="8156356" y="6248400"/>
            <a:ext cx="301844" cy="288760"/>
          </a:xfrm>
          <a:prstGeom prst="rect">
            <a:avLst/>
          </a:prstGeom>
        </p:spPr>
        <p:txBody>
          <a:bodyPr lIns="45687" tIns="45687" rIns="45687" bIns="45687"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942799207"/>
      </p:ext>
    </p:extLst>
  </p:cSld>
  <p:clrMapOvr>
    <a:masterClrMapping/>
  </p:clrMapOvr>
  <p:transition spd="med"/>
</p:sldLayout>
</file>

<file path=ppt/slideLayouts/slideLayout839.xml><?xml version="1.0" encoding="utf-8"?>
<p:sldLayout xmlns:a="http://schemas.openxmlformats.org/drawingml/2006/main" xmlns:r="http://schemas.openxmlformats.org/officeDocument/2006/relationships" xmlns:p="http://schemas.openxmlformats.org/presentationml/2006/main" showMasterSp="0" type="tx">
  <p:cSld name="74_Blank">
    <p:bg>
      <p:bgPr>
        <a:solidFill>
          <a:srgbClr val="E9E2B6"/>
        </a:solidFill>
        <a:effectLst/>
      </p:bgPr>
    </p:bg>
    <p:spTree>
      <p:nvGrpSpPr>
        <p:cNvPr id="1" name=""/>
        <p:cNvGrpSpPr/>
        <p:nvPr/>
      </p:nvGrpSpPr>
      <p:grpSpPr>
        <a:xfrm>
          <a:off x="0" y="0"/>
          <a:ext cx="0" cy="0"/>
          <a:chOff x="0" y="0"/>
          <a:chExt cx="0" cy="0"/>
        </a:xfrm>
      </p:grpSpPr>
      <p:pic>
        <p:nvPicPr>
          <p:cNvPr id="10811" name="Picture 6" descr="Picture 6"/>
          <p:cNvPicPr>
            <a:picLocks noChangeAspect="1"/>
          </p:cNvPicPr>
          <p:nvPr/>
        </p:nvPicPr>
        <p:blipFill>
          <a:blip r:embed="rId2" cstate="print"/>
          <a:stretch>
            <a:fillRect/>
          </a:stretch>
        </p:blipFill>
        <p:spPr>
          <a:xfrm>
            <a:off x="0" y="0"/>
            <a:ext cx="1219200" cy="6858000"/>
          </a:xfrm>
          <a:prstGeom prst="rect">
            <a:avLst/>
          </a:prstGeom>
          <a:ln w="12700">
            <a:miter lim="400000"/>
          </a:ln>
        </p:spPr>
      </p:pic>
      <p:sp>
        <p:nvSpPr>
          <p:cNvPr id="10812" name="Slide Number"/>
          <p:cNvSpPr txBox="1">
            <a:spLocks noGrp="1"/>
          </p:cNvSpPr>
          <p:nvPr>
            <p:ph type="sldNum" sz="quarter" idx="2"/>
          </p:nvPr>
        </p:nvSpPr>
        <p:spPr>
          <a:xfrm>
            <a:off x="8842092" y="6248400"/>
            <a:ext cx="301909" cy="288824"/>
          </a:xfrm>
          <a:prstGeom prst="rect">
            <a:avLst/>
          </a:prstGeom>
        </p:spPr>
        <p:txBody>
          <a:bodyPr anchor="t"/>
          <a:lstStyle>
            <a:lvl1pPr algn="r">
              <a:spcBef>
                <a:spcPts val="800"/>
              </a:spcBef>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60271438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647537"/>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showMasterSp="0" type="tx">
  <p:cSld name="8_Blank 0">
    <p:bg>
      <p:bgPr>
        <a:solidFill>
          <a:srgbClr val="E9E2B6"/>
        </a:solidFill>
        <a:effectLst/>
      </p:bgPr>
    </p:bg>
    <p:spTree>
      <p:nvGrpSpPr>
        <p:cNvPr id="1" name=""/>
        <p:cNvGrpSpPr/>
        <p:nvPr/>
      </p:nvGrpSpPr>
      <p:grpSpPr>
        <a:xfrm>
          <a:off x="0" y="0"/>
          <a:ext cx="0" cy="0"/>
          <a:chOff x="0" y="0"/>
          <a:chExt cx="0" cy="0"/>
        </a:xfrm>
      </p:grpSpPr>
      <p:sp>
        <p:nvSpPr>
          <p:cNvPr id="10819" name="Slide Number"/>
          <p:cNvSpPr txBox="1">
            <a:spLocks noGrp="1"/>
          </p:cNvSpPr>
          <p:nvPr>
            <p:ph type="sldNum" sz="quarter" idx="2"/>
          </p:nvPr>
        </p:nvSpPr>
        <p:spPr>
          <a:xfrm>
            <a:off x="8842092" y="6248400"/>
            <a:ext cx="301909" cy="288824"/>
          </a:xfrm>
          <a:prstGeom prst="rect">
            <a:avLst/>
          </a:prstGeom>
        </p:spPr>
        <p:txBody>
          <a:bodyPr anchor="t"/>
          <a:lstStyle>
            <a:lvl1pPr algn="r">
              <a:spcBef>
                <a:spcPts val="800"/>
              </a:spcBef>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396257935"/>
      </p:ext>
    </p:extLst>
  </p:cSld>
  <p:clrMapOvr>
    <a:masterClrMapping/>
  </p:clrMapOvr>
  <p:transition spd="med"/>
</p:sldLayout>
</file>

<file path=ppt/slideLayouts/slideLayout841.xml><?xml version="1.0" encoding="utf-8"?>
<p:sldLayout xmlns:a="http://schemas.openxmlformats.org/drawingml/2006/main" xmlns:r="http://schemas.openxmlformats.org/officeDocument/2006/relationships" xmlns:p="http://schemas.openxmlformats.org/presentationml/2006/main" showMasterSp="0" type="tx">
  <p:cSld name="77_Title Slide">
    <p:bg>
      <p:bgPr>
        <a:solidFill>
          <a:srgbClr val="000000"/>
        </a:solidFill>
        <a:effectLst/>
      </p:bgPr>
    </p:bg>
    <p:spTree>
      <p:nvGrpSpPr>
        <p:cNvPr id="1" name=""/>
        <p:cNvGrpSpPr/>
        <p:nvPr/>
      </p:nvGrpSpPr>
      <p:grpSpPr>
        <a:xfrm>
          <a:off x="0" y="0"/>
          <a:ext cx="0" cy="0"/>
          <a:chOff x="0" y="0"/>
          <a:chExt cx="0" cy="0"/>
        </a:xfrm>
      </p:grpSpPr>
      <p:sp>
        <p:nvSpPr>
          <p:cNvPr id="10826"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2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2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01568504"/>
      </p:ext>
    </p:extLst>
  </p:cSld>
  <p:clrMapOvr>
    <a:masterClrMapping/>
  </p:clrMapOvr>
  <p:transition spd="med"/>
</p:sldLayout>
</file>

<file path=ppt/slideLayouts/slideLayout842.xml><?xml version="1.0" encoding="utf-8"?>
<p:sldLayout xmlns:a="http://schemas.openxmlformats.org/drawingml/2006/main" xmlns:r="http://schemas.openxmlformats.org/officeDocument/2006/relationships" xmlns:p="http://schemas.openxmlformats.org/presentationml/2006/main" showMasterSp="0" type="tx">
  <p:cSld name="75_Title and Content">
    <p:bg>
      <p:bgPr>
        <a:solidFill>
          <a:srgbClr val="000000"/>
        </a:solidFill>
        <a:effectLst/>
      </p:bgPr>
    </p:bg>
    <p:spTree>
      <p:nvGrpSpPr>
        <p:cNvPr id="1" name=""/>
        <p:cNvGrpSpPr/>
        <p:nvPr/>
      </p:nvGrpSpPr>
      <p:grpSpPr>
        <a:xfrm>
          <a:off x="0" y="0"/>
          <a:ext cx="0" cy="0"/>
          <a:chOff x="0" y="0"/>
          <a:chExt cx="0" cy="0"/>
        </a:xfrm>
      </p:grpSpPr>
      <p:sp>
        <p:nvSpPr>
          <p:cNvPr id="10835"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36"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3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19166793"/>
      </p:ext>
    </p:extLst>
  </p:cSld>
  <p:clrMapOvr>
    <a:masterClrMapping/>
  </p:clrMapOvr>
  <p:transition spd="med"/>
</p:sldLayout>
</file>

<file path=ppt/slideLayouts/slideLayout843.xml><?xml version="1.0" encoding="utf-8"?>
<p:sldLayout xmlns:a="http://schemas.openxmlformats.org/drawingml/2006/main" xmlns:r="http://schemas.openxmlformats.org/officeDocument/2006/relationships" xmlns:p="http://schemas.openxmlformats.org/presentationml/2006/main" showMasterSp="0" type="tx">
  <p:cSld name="68_Section Header">
    <p:bg>
      <p:bgPr>
        <a:solidFill>
          <a:srgbClr val="000000"/>
        </a:solidFill>
        <a:effectLst/>
      </p:bgPr>
    </p:bg>
    <p:spTree>
      <p:nvGrpSpPr>
        <p:cNvPr id="1" name=""/>
        <p:cNvGrpSpPr/>
        <p:nvPr/>
      </p:nvGrpSpPr>
      <p:grpSpPr>
        <a:xfrm>
          <a:off x="0" y="0"/>
          <a:ext cx="0" cy="0"/>
          <a:chOff x="0" y="0"/>
          <a:chExt cx="0" cy="0"/>
        </a:xfrm>
      </p:grpSpPr>
      <p:sp>
        <p:nvSpPr>
          <p:cNvPr id="1084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84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4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7962262"/>
      </p:ext>
    </p:extLst>
  </p:cSld>
  <p:clrMapOvr>
    <a:masterClrMapping/>
  </p:clrMapOvr>
  <p:transition spd="med"/>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x">
  <p:cSld name="69_Two Content">
    <p:bg>
      <p:bgPr>
        <a:solidFill>
          <a:srgbClr val="000000"/>
        </a:solidFill>
        <a:effectLst/>
      </p:bgPr>
    </p:bg>
    <p:spTree>
      <p:nvGrpSpPr>
        <p:cNvPr id="1" name=""/>
        <p:cNvGrpSpPr/>
        <p:nvPr/>
      </p:nvGrpSpPr>
      <p:grpSpPr>
        <a:xfrm>
          <a:off x="0" y="0"/>
          <a:ext cx="0" cy="0"/>
          <a:chOff x="0" y="0"/>
          <a:chExt cx="0" cy="0"/>
        </a:xfrm>
      </p:grpSpPr>
      <p:sp>
        <p:nvSpPr>
          <p:cNvPr id="1085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5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5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70476405"/>
      </p:ext>
    </p:extLst>
  </p:cSld>
  <p:clrMapOvr>
    <a:masterClrMapping/>
  </p:clrMapOvr>
  <p:transition spd="med"/>
</p:sldLayout>
</file>

<file path=ppt/slideLayouts/slideLayout845.xml><?xml version="1.0" encoding="utf-8"?>
<p:sldLayout xmlns:a="http://schemas.openxmlformats.org/drawingml/2006/main" xmlns:r="http://schemas.openxmlformats.org/officeDocument/2006/relationships" xmlns:p="http://schemas.openxmlformats.org/presentationml/2006/main" showMasterSp="0" type="tx">
  <p:cSld name="69_Comparison">
    <p:bg>
      <p:bgPr>
        <a:solidFill>
          <a:srgbClr val="000000"/>
        </a:solidFill>
        <a:effectLst/>
      </p:bgPr>
    </p:bg>
    <p:spTree>
      <p:nvGrpSpPr>
        <p:cNvPr id="1" name=""/>
        <p:cNvGrpSpPr/>
        <p:nvPr/>
      </p:nvGrpSpPr>
      <p:grpSpPr>
        <a:xfrm>
          <a:off x="0" y="0"/>
          <a:ext cx="0" cy="0"/>
          <a:chOff x="0" y="0"/>
          <a:chExt cx="0" cy="0"/>
        </a:xfrm>
      </p:grpSpPr>
      <p:sp>
        <p:nvSpPr>
          <p:cNvPr id="10862"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6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6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86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150309122"/>
      </p:ext>
    </p:extLst>
  </p:cSld>
  <p:clrMapOvr>
    <a:masterClrMapping/>
  </p:clrMapOvr>
  <p:transition spd="med"/>
</p:sldLayout>
</file>

<file path=ppt/slideLayouts/slideLayout846.xml><?xml version="1.0" encoding="utf-8"?>
<p:sldLayout xmlns:a="http://schemas.openxmlformats.org/drawingml/2006/main" xmlns:r="http://schemas.openxmlformats.org/officeDocument/2006/relationships" xmlns:p="http://schemas.openxmlformats.org/presentationml/2006/main" showMasterSp="0" type="tx">
  <p:cSld name="70_Title Only">
    <p:bg>
      <p:bgPr>
        <a:solidFill>
          <a:srgbClr val="000000"/>
        </a:solidFill>
        <a:effectLst/>
      </p:bgPr>
    </p:bg>
    <p:spTree>
      <p:nvGrpSpPr>
        <p:cNvPr id="1" name=""/>
        <p:cNvGrpSpPr/>
        <p:nvPr/>
      </p:nvGrpSpPr>
      <p:grpSpPr>
        <a:xfrm>
          <a:off x="0" y="0"/>
          <a:ext cx="0" cy="0"/>
          <a:chOff x="0" y="0"/>
          <a:chExt cx="0" cy="0"/>
        </a:xfrm>
      </p:grpSpPr>
      <p:sp>
        <p:nvSpPr>
          <p:cNvPr id="1087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873"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88164144"/>
      </p:ext>
    </p:extLst>
  </p:cSld>
  <p:clrMapOvr>
    <a:masterClrMapping/>
  </p:clrMapOvr>
  <p:transition spd="med"/>
</p:sldLayout>
</file>

<file path=ppt/slideLayouts/slideLayout847.xml><?xml version="1.0" encoding="utf-8"?>
<p:sldLayout xmlns:a="http://schemas.openxmlformats.org/drawingml/2006/main" xmlns:r="http://schemas.openxmlformats.org/officeDocument/2006/relationships" xmlns:p="http://schemas.openxmlformats.org/presentationml/2006/main" showMasterSp="0" type="tx">
  <p:cSld name="75_Blank">
    <p:bg>
      <p:bgPr>
        <a:solidFill>
          <a:srgbClr val="000000"/>
        </a:solidFill>
        <a:effectLst/>
      </p:bgPr>
    </p:bg>
    <p:spTree>
      <p:nvGrpSpPr>
        <p:cNvPr id="1" name=""/>
        <p:cNvGrpSpPr/>
        <p:nvPr/>
      </p:nvGrpSpPr>
      <p:grpSpPr>
        <a:xfrm>
          <a:off x="0" y="0"/>
          <a:ext cx="0" cy="0"/>
          <a:chOff x="0" y="0"/>
          <a:chExt cx="0" cy="0"/>
        </a:xfrm>
      </p:grpSpPr>
      <p:sp>
        <p:nvSpPr>
          <p:cNvPr id="1088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00850220"/>
      </p:ext>
    </p:extLst>
  </p:cSld>
  <p:clrMapOvr>
    <a:masterClrMapping/>
  </p:clrMapOvr>
  <p:transition spd="med"/>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type="tx">
  <p:cSld name="69_Content with Caption">
    <p:bg>
      <p:bgPr>
        <a:solidFill>
          <a:srgbClr val="000000"/>
        </a:solidFill>
        <a:effectLst/>
      </p:bgPr>
    </p:bg>
    <p:spTree>
      <p:nvGrpSpPr>
        <p:cNvPr id="1" name=""/>
        <p:cNvGrpSpPr/>
        <p:nvPr/>
      </p:nvGrpSpPr>
      <p:grpSpPr>
        <a:xfrm>
          <a:off x="0" y="0"/>
          <a:ext cx="0" cy="0"/>
          <a:chOff x="0" y="0"/>
          <a:chExt cx="0" cy="0"/>
        </a:xfrm>
      </p:grpSpPr>
      <p:sp>
        <p:nvSpPr>
          <p:cNvPr id="10887"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888"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88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89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05858767"/>
      </p:ext>
    </p:extLst>
  </p:cSld>
  <p:clrMapOvr>
    <a:masterClrMapping/>
  </p:clrMapOvr>
  <p:transition spd="med"/>
</p:sldLayout>
</file>

<file path=ppt/slideLayouts/slideLayout849.xml><?xml version="1.0" encoding="utf-8"?>
<p:sldLayout xmlns:a="http://schemas.openxmlformats.org/drawingml/2006/main" xmlns:r="http://schemas.openxmlformats.org/officeDocument/2006/relationships" xmlns:p="http://schemas.openxmlformats.org/presentationml/2006/main" showMasterSp="0" type="tx">
  <p:cSld name="69_Picture with Caption">
    <p:bg>
      <p:bgPr>
        <a:solidFill>
          <a:srgbClr val="000000"/>
        </a:solidFill>
        <a:effectLst/>
      </p:bgPr>
    </p:bg>
    <p:spTree>
      <p:nvGrpSpPr>
        <p:cNvPr id="1" name=""/>
        <p:cNvGrpSpPr/>
        <p:nvPr/>
      </p:nvGrpSpPr>
      <p:grpSpPr>
        <a:xfrm>
          <a:off x="0" y="0"/>
          <a:ext cx="0" cy="0"/>
          <a:chOff x="0" y="0"/>
          <a:chExt cx="0" cy="0"/>
        </a:xfrm>
      </p:grpSpPr>
      <p:sp>
        <p:nvSpPr>
          <p:cNvPr id="10897"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89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89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00"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87653308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256366"/>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showMasterSp="0" type="tx">
  <p:cSld name="1_Content">
    <p:bg>
      <p:bgPr>
        <a:solidFill>
          <a:srgbClr val="000000"/>
        </a:solidFill>
        <a:effectLst/>
      </p:bgPr>
    </p:bg>
    <p:spTree>
      <p:nvGrpSpPr>
        <p:cNvPr id="1" name=""/>
        <p:cNvGrpSpPr/>
        <p:nvPr/>
      </p:nvGrpSpPr>
      <p:grpSpPr>
        <a:xfrm>
          <a:off x="0" y="0"/>
          <a:ext cx="0" cy="0"/>
          <a:chOff x="0" y="0"/>
          <a:chExt cx="0" cy="0"/>
        </a:xfrm>
      </p:grpSpPr>
      <p:sp>
        <p:nvSpPr>
          <p:cNvPr id="10907" name="Body Level One…"/>
          <p:cNvSpPr txBox="1">
            <a:spLocks noGrp="1"/>
          </p:cNvSpPr>
          <p:nvPr>
            <p:ph type="body" idx="1"/>
          </p:nvPr>
        </p:nvSpPr>
        <p:spPr>
          <a:xfrm>
            <a:off x="685800" y="609600"/>
            <a:ext cx="7772400" cy="54864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08"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97473412"/>
      </p:ext>
    </p:extLst>
  </p:cSld>
  <p:clrMapOvr>
    <a:masterClrMapping/>
  </p:clrMapOvr>
  <p:transition spd="med"/>
</p:sldLayout>
</file>

<file path=ppt/slideLayouts/slideLayout851.xml><?xml version="1.0" encoding="utf-8"?>
<p:sldLayout xmlns:a="http://schemas.openxmlformats.org/drawingml/2006/main" xmlns:r="http://schemas.openxmlformats.org/officeDocument/2006/relationships" xmlns:p="http://schemas.openxmlformats.org/presentationml/2006/main" showMasterSp="0" type="tx">
  <p:cSld name="78_Title Slide">
    <p:bg>
      <p:bgPr>
        <a:solidFill>
          <a:srgbClr val="FBE7C3"/>
        </a:solidFill>
        <a:effectLst/>
      </p:bgPr>
    </p:bg>
    <p:spTree>
      <p:nvGrpSpPr>
        <p:cNvPr id="1" name=""/>
        <p:cNvGrpSpPr/>
        <p:nvPr/>
      </p:nvGrpSpPr>
      <p:grpSpPr>
        <a:xfrm>
          <a:off x="0" y="0"/>
          <a:ext cx="0" cy="0"/>
          <a:chOff x="0" y="0"/>
          <a:chExt cx="0" cy="0"/>
        </a:xfrm>
      </p:grpSpPr>
      <p:sp>
        <p:nvSpPr>
          <p:cNvPr id="10915"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1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17"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22236472"/>
      </p:ext>
    </p:extLst>
  </p:cSld>
  <p:clrMapOvr>
    <a:masterClrMapping/>
  </p:clrMapOvr>
  <p:transition spd="med"/>
</p:sldLayout>
</file>

<file path=ppt/slideLayouts/slideLayout852.xml><?xml version="1.0" encoding="utf-8"?>
<p:sldLayout xmlns:a="http://schemas.openxmlformats.org/drawingml/2006/main" xmlns:r="http://schemas.openxmlformats.org/officeDocument/2006/relationships" xmlns:p="http://schemas.openxmlformats.org/presentationml/2006/main" showMasterSp="0" type="tx">
  <p:cSld name="76_Title and Content">
    <p:bg>
      <p:bgPr>
        <a:solidFill>
          <a:srgbClr val="FBE7C3"/>
        </a:solidFill>
        <a:effectLst/>
      </p:bgPr>
    </p:bg>
    <p:spTree>
      <p:nvGrpSpPr>
        <p:cNvPr id="1" name=""/>
        <p:cNvGrpSpPr/>
        <p:nvPr/>
      </p:nvGrpSpPr>
      <p:grpSpPr>
        <a:xfrm>
          <a:off x="0" y="0"/>
          <a:ext cx="0" cy="0"/>
          <a:chOff x="0" y="0"/>
          <a:chExt cx="0" cy="0"/>
        </a:xfrm>
      </p:grpSpPr>
      <p:sp>
        <p:nvSpPr>
          <p:cNvPr id="1092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25"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26"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526141276"/>
      </p:ext>
    </p:extLst>
  </p:cSld>
  <p:clrMapOvr>
    <a:masterClrMapping/>
  </p:clrMapOvr>
  <p:transition spd="med"/>
</p:sldLayout>
</file>

<file path=ppt/slideLayouts/slideLayout853.xml><?xml version="1.0" encoding="utf-8"?>
<p:sldLayout xmlns:a="http://schemas.openxmlformats.org/drawingml/2006/main" xmlns:r="http://schemas.openxmlformats.org/officeDocument/2006/relationships" xmlns:p="http://schemas.openxmlformats.org/presentationml/2006/main" showMasterSp="0" type="tx">
  <p:cSld name="69_Section Header">
    <p:bg>
      <p:bgPr>
        <a:solidFill>
          <a:srgbClr val="FBE7C3"/>
        </a:solidFill>
        <a:effectLst/>
      </p:bgPr>
    </p:bg>
    <p:spTree>
      <p:nvGrpSpPr>
        <p:cNvPr id="1" name=""/>
        <p:cNvGrpSpPr/>
        <p:nvPr/>
      </p:nvGrpSpPr>
      <p:grpSpPr>
        <a:xfrm>
          <a:off x="0" y="0"/>
          <a:ext cx="0" cy="0"/>
          <a:chOff x="0" y="0"/>
          <a:chExt cx="0" cy="0"/>
        </a:xfrm>
      </p:grpSpPr>
      <p:sp>
        <p:nvSpPr>
          <p:cNvPr id="1093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latin typeface="Arial"/>
                <a:ea typeface="Arial"/>
                <a:cs typeface="Arial"/>
                <a:sym typeface="Arial"/>
              </a:defRPr>
            </a:lvl1pPr>
          </a:lstStyle>
          <a:p>
            <a:r>
              <a:t>Title Text</a:t>
            </a:r>
          </a:p>
        </p:txBody>
      </p:sp>
      <p:sp>
        <p:nvSpPr>
          <p:cNvPr id="1093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35"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29483165"/>
      </p:ext>
    </p:extLst>
  </p:cSld>
  <p:clrMapOvr>
    <a:masterClrMapping/>
  </p:clrMapOvr>
  <p:transition spd="med"/>
</p:sldLayout>
</file>

<file path=ppt/slideLayouts/slideLayout854.xml><?xml version="1.0" encoding="utf-8"?>
<p:sldLayout xmlns:a="http://schemas.openxmlformats.org/drawingml/2006/main" xmlns:r="http://schemas.openxmlformats.org/officeDocument/2006/relationships" xmlns:p="http://schemas.openxmlformats.org/presentationml/2006/main" showMasterSp="0" type="tx">
  <p:cSld name="70_Two Content">
    <p:bg>
      <p:bgPr>
        <a:solidFill>
          <a:srgbClr val="FBE7C3"/>
        </a:solidFill>
        <a:effectLst/>
      </p:bgPr>
    </p:bg>
    <p:spTree>
      <p:nvGrpSpPr>
        <p:cNvPr id="1" name=""/>
        <p:cNvGrpSpPr/>
        <p:nvPr/>
      </p:nvGrpSpPr>
      <p:grpSpPr>
        <a:xfrm>
          <a:off x="0" y="0"/>
          <a:ext cx="0" cy="0"/>
          <a:chOff x="0" y="0"/>
          <a:chExt cx="0" cy="0"/>
        </a:xfrm>
      </p:grpSpPr>
      <p:sp>
        <p:nvSpPr>
          <p:cNvPr id="10942"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4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4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2860082435"/>
      </p:ext>
    </p:extLst>
  </p:cSld>
  <p:clrMapOvr>
    <a:masterClrMapping/>
  </p:clrMapOvr>
  <p:transition spd="med"/>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x">
  <p:cSld name="70_Comparison">
    <p:bg>
      <p:bgPr>
        <a:solidFill>
          <a:srgbClr val="FBE7C3"/>
        </a:solidFill>
        <a:effectLst/>
      </p:bgPr>
    </p:bg>
    <p:spTree>
      <p:nvGrpSpPr>
        <p:cNvPr id="1" name=""/>
        <p:cNvGrpSpPr/>
        <p:nvPr/>
      </p:nvGrpSpPr>
      <p:grpSpPr>
        <a:xfrm>
          <a:off x="0" y="0"/>
          <a:ext cx="0" cy="0"/>
          <a:chOff x="0" y="0"/>
          <a:chExt cx="0" cy="0"/>
        </a:xfrm>
      </p:grpSpPr>
      <p:sp>
        <p:nvSpPr>
          <p:cNvPr id="10951"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5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5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0954"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746008747"/>
      </p:ext>
    </p:extLst>
  </p:cSld>
  <p:clrMapOvr>
    <a:masterClrMapping/>
  </p:clrMapOvr>
  <p:transition spd="med"/>
</p:sldLayout>
</file>

<file path=ppt/slideLayouts/slideLayout856.xml><?xml version="1.0" encoding="utf-8"?>
<p:sldLayout xmlns:a="http://schemas.openxmlformats.org/drawingml/2006/main" xmlns:r="http://schemas.openxmlformats.org/officeDocument/2006/relationships" xmlns:p="http://schemas.openxmlformats.org/presentationml/2006/main" showMasterSp="0" type="tx">
  <p:cSld name="71_Title Only">
    <p:bg>
      <p:bgPr>
        <a:solidFill>
          <a:srgbClr val="FBE7C3"/>
        </a:solidFill>
        <a:effectLst/>
      </p:bgPr>
    </p:bg>
    <p:spTree>
      <p:nvGrpSpPr>
        <p:cNvPr id="1" name=""/>
        <p:cNvGrpSpPr/>
        <p:nvPr/>
      </p:nvGrpSpPr>
      <p:grpSpPr>
        <a:xfrm>
          <a:off x="0" y="0"/>
          <a:ext cx="0" cy="0"/>
          <a:chOff x="0" y="0"/>
          <a:chExt cx="0" cy="0"/>
        </a:xfrm>
      </p:grpSpPr>
      <p:sp>
        <p:nvSpPr>
          <p:cNvPr id="10961"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latin typeface="Arial"/>
                <a:ea typeface="Arial"/>
                <a:cs typeface="Arial"/>
                <a:sym typeface="Arial"/>
              </a:defRPr>
            </a:lvl1pPr>
          </a:lstStyle>
          <a:p>
            <a:r>
              <a:t>Title Text</a:t>
            </a:r>
          </a:p>
        </p:txBody>
      </p:sp>
      <p:sp>
        <p:nvSpPr>
          <p:cNvPr id="10962"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412713062"/>
      </p:ext>
    </p:extLst>
  </p:cSld>
  <p:clrMapOvr>
    <a:masterClrMapping/>
  </p:clrMapOvr>
  <p:transition spd="med"/>
</p:sldLayout>
</file>

<file path=ppt/slideLayouts/slideLayout857.xml><?xml version="1.0" encoding="utf-8"?>
<p:sldLayout xmlns:a="http://schemas.openxmlformats.org/drawingml/2006/main" xmlns:r="http://schemas.openxmlformats.org/officeDocument/2006/relationships" xmlns:p="http://schemas.openxmlformats.org/presentationml/2006/main" showMasterSp="0" type="tx">
  <p:cSld name="76_Blank">
    <p:bg>
      <p:bgPr>
        <a:solidFill>
          <a:srgbClr val="FBE7C3"/>
        </a:solidFill>
        <a:effectLst/>
      </p:bgPr>
    </p:bg>
    <p:spTree>
      <p:nvGrpSpPr>
        <p:cNvPr id="1" name=""/>
        <p:cNvGrpSpPr/>
        <p:nvPr/>
      </p:nvGrpSpPr>
      <p:grpSpPr>
        <a:xfrm>
          <a:off x="0" y="0"/>
          <a:ext cx="0" cy="0"/>
          <a:chOff x="0" y="0"/>
          <a:chExt cx="0" cy="0"/>
        </a:xfrm>
      </p:grpSpPr>
      <p:sp>
        <p:nvSpPr>
          <p:cNvPr id="1096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688218559"/>
      </p:ext>
    </p:extLst>
  </p:cSld>
  <p:clrMapOvr>
    <a:masterClrMapping/>
  </p:clrMapOvr>
  <p:transition spd="med"/>
</p:sldLayout>
</file>

<file path=ppt/slideLayouts/slideLayout858.xml><?xml version="1.0" encoding="utf-8"?>
<p:sldLayout xmlns:a="http://schemas.openxmlformats.org/drawingml/2006/main" xmlns:r="http://schemas.openxmlformats.org/officeDocument/2006/relationships" xmlns:p="http://schemas.openxmlformats.org/presentationml/2006/main" showMasterSp="0" type="tx">
  <p:cSld name="70_Content with Caption">
    <p:bg>
      <p:bgPr>
        <a:solidFill>
          <a:srgbClr val="FBE7C3"/>
        </a:solidFill>
        <a:effectLst/>
      </p:bgPr>
    </p:bg>
    <p:spTree>
      <p:nvGrpSpPr>
        <p:cNvPr id="1" name=""/>
        <p:cNvGrpSpPr/>
        <p:nvPr/>
      </p:nvGrpSpPr>
      <p:grpSpPr>
        <a:xfrm>
          <a:off x="0" y="0"/>
          <a:ext cx="0" cy="0"/>
          <a:chOff x="0" y="0"/>
          <a:chExt cx="0" cy="0"/>
        </a:xfrm>
      </p:grpSpPr>
      <p:sp>
        <p:nvSpPr>
          <p:cNvPr id="10976"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977"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7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097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153393419"/>
      </p:ext>
    </p:extLst>
  </p:cSld>
  <p:clrMapOvr>
    <a:masterClrMapping/>
  </p:clrMapOvr>
  <p:transition spd="med"/>
</p:sldLayout>
</file>

<file path=ppt/slideLayouts/slideLayout859.xml><?xml version="1.0" encoding="utf-8"?>
<p:sldLayout xmlns:a="http://schemas.openxmlformats.org/drawingml/2006/main" xmlns:r="http://schemas.openxmlformats.org/officeDocument/2006/relationships" xmlns:p="http://schemas.openxmlformats.org/presentationml/2006/main" showMasterSp="0" type="tx">
  <p:cSld name="70_Picture with Caption">
    <p:bg>
      <p:bgPr>
        <a:solidFill>
          <a:srgbClr val="FBE7C3"/>
        </a:solidFill>
        <a:effectLst/>
      </p:bgPr>
    </p:bg>
    <p:spTree>
      <p:nvGrpSpPr>
        <p:cNvPr id="1" name=""/>
        <p:cNvGrpSpPr/>
        <p:nvPr/>
      </p:nvGrpSpPr>
      <p:grpSpPr>
        <a:xfrm>
          <a:off x="0" y="0"/>
          <a:ext cx="0" cy="0"/>
          <a:chOff x="0" y="0"/>
          <a:chExt cx="0" cy="0"/>
        </a:xfrm>
      </p:grpSpPr>
      <p:sp>
        <p:nvSpPr>
          <p:cNvPr id="10986"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latin typeface="Arial"/>
                <a:ea typeface="Arial"/>
                <a:cs typeface="Arial"/>
                <a:sym typeface="Arial"/>
              </a:defRPr>
            </a:lvl1pPr>
          </a:lstStyle>
          <a:p>
            <a:r>
              <a:t>Title Text</a:t>
            </a:r>
          </a:p>
        </p:txBody>
      </p:sp>
      <p:sp>
        <p:nvSpPr>
          <p:cNvPr id="1098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98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89" name="Slide Number"/>
          <p:cNvSpPr txBox="1">
            <a:spLocks noGrp="1"/>
          </p:cNvSpPr>
          <p:nvPr>
            <p:ph type="sldNum" sz="quarter" idx="2"/>
          </p:nvPr>
        </p:nvSpPr>
        <p:spPr>
          <a:xfrm>
            <a:off x="8156292" y="6248400"/>
            <a:ext cx="301909" cy="288824"/>
          </a:xfrm>
          <a:prstGeom prst="rect">
            <a:avLst/>
          </a:prstGeom>
        </p:spPr>
        <p:txBody>
          <a:bodyPr anchor="t"/>
          <a:lstStyle>
            <a:lvl1pPr algn="r">
              <a:defRPr b="1">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58903400"/>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58217"/>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showMasterSp="0" type="tx">
  <p:cSld name="79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996" name="Title Text"/>
          <p:cNvSpPr txBox="1">
            <a:spLocks noGrp="1"/>
          </p:cNvSpPr>
          <p:nvPr>
            <p:ph type="title"/>
          </p:nvPr>
        </p:nvSpPr>
        <p:spPr>
          <a:xfrm>
            <a:off x="2895600" y="1143000"/>
            <a:ext cx="5562600" cy="2286000"/>
          </a:xfrm>
          <a:prstGeom prst="rect">
            <a:avLst/>
          </a:prstGeom>
          <a:effectLst>
            <a:outerShdw blurRad="63500" rotWithShape="0">
              <a:schemeClr val="accent3">
                <a:lumOff val="44000"/>
                <a:alpha val="75000"/>
              </a:schemeClr>
            </a:outerShdw>
          </a:effectLst>
        </p:spPr>
        <p:txBody>
          <a:bodyPr anchor="ctr"/>
          <a:lstStyle>
            <a:lvl1pPr algn="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0997" name="Body Level One…"/>
          <p:cNvSpPr txBox="1">
            <a:spLocks noGrp="1"/>
          </p:cNvSpPr>
          <p:nvPr>
            <p:ph type="body" sz="quarter" idx="1"/>
          </p:nvPr>
        </p:nvSpPr>
        <p:spPr>
          <a:xfrm>
            <a:off x="2133600" y="3886200"/>
            <a:ext cx="4267200" cy="2057400"/>
          </a:xfrm>
          <a:prstGeom prst="rect">
            <a:avLst/>
          </a:prstGeom>
        </p:spPr>
        <p:txBody>
          <a:bodyPr>
            <a:normAutofit/>
          </a:bodyPr>
          <a:lstStyle>
            <a:lvl1pPr marL="0" indent="0">
              <a:buSzTx/>
              <a:buNone/>
              <a:defRPr i="1">
                <a:latin typeface="Arial"/>
                <a:ea typeface="Arial"/>
                <a:cs typeface="Arial"/>
                <a:sym typeface="Arial"/>
              </a:defRPr>
            </a:lvl1pPr>
            <a:lvl2pPr>
              <a:buChar char="▪"/>
              <a:defRPr i="1">
                <a:latin typeface="Arial"/>
                <a:ea typeface="Arial"/>
                <a:cs typeface="Arial"/>
                <a:sym typeface="Arial"/>
              </a:defRPr>
            </a:lvl2pPr>
            <a:lvl3pPr>
              <a:buChar char="▪"/>
              <a:defRPr i="1">
                <a:latin typeface="Arial"/>
                <a:ea typeface="Arial"/>
                <a:cs typeface="Arial"/>
                <a:sym typeface="Arial"/>
              </a:defRPr>
            </a:lvl3pPr>
            <a:lvl4pPr>
              <a:buChar char="▪"/>
              <a:defRPr i="1">
                <a:latin typeface="Arial"/>
                <a:ea typeface="Arial"/>
                <a:cs typeface="Arial"/>
                <a:sym typeface="Arial"/>
              </a:defRPr>
            </a:lvl4pPr>
            <a:lvl5pPr>
              <a:buChar char="▪"/>
              <a:defRPr i="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98" name="Slide Number"/>
          <p:cNvSpPr txBox="1">
            <a:spLocks noGrp="1"/>
          </p:cNvSpPr>
          <p:nvPr>
            <p:ph type="sldNum" sz="quarter" idx="2"/>
          </p:nvPr>
        </p:nvSpPr>
        <p:spPr>
          <a:xfrm>
            <a:off x="75271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430657931"/>
      </p:ext>
    </p:extLst>
  </p:cSld>
  <p:clrMapOvr>
    <a:masterClrMapping/>
  </p:clrMapOvr>
  <p:transition spd="med"/>
</p:sldLayout>
</file>

<file path=ppt/slideLayouts/slideLayout861.xml><?xml version="1.0" encoding="utf-8"?>
<p:sldLayout xmlns:a="http://schemas.openxmlformats.org/drawingml/2006/main" xmlns:r="http://schemas.openxmlformats.org/officeDocument/2006/relationships" xmlns:p="http://schemas.openxmlformats.org/presentationml/2006/main" showMasterSp="0" type="tx">
  <p:cSld name="77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05"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06" name="Body Level One…"/>
          <p:cNvSpPr txBox="1">
            <a:spLocks noGrp="1"/>
          </p:cNvSpPr>
          <p:nvPr>
            <p:ph type="body" idx="1"/>
          </p:nvPr>
        </p:nvSpPr>
        <p:spPr>
          <a:xfrm>
            <a:off x="1295400" y="1981200"/>
            <a:ext cx="7162800" cy="4114800"/>
          </a:xfrm>
          <a:prstGeom prst="rect">
            <a:avLst/>
          </a:prstGeom>
          <a:effectLst>
            <a:outerShdw blurRad="38100" rotWithShape="0">
              <a:schemeClr val="accent3">
                <a:lumOff val="44000"/>
                <a:alpha val="75000"/>
              </a:schemeClr>
            </a:outerShdw>
          </a:effectLst>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buChar cha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07"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241294832"/>
      </p:ext>
    </p:extLst>
  </p:cSld>
  <p:clrMapOvr>
    <a:masterClrMapping/>
  </p:clrMapOvr>
  <p:transition spd="med"/>
</p:sldLayout>
</file>

<file path=ppt/slideLayouts/slideLayout862.xml><?xml version="1.0" encoding="utf-8"?>
<p:sldLayout xmlns:a="http://schemas.openxmlformats.org/drawingml/2006/main" xmlns:r="http://schemas.openxmlformats.org/officeDocument/2006/relationships" xmlns:p="http://schemas.openxmlformats.org/presentationml/2006/main" showMasterSp="0" type="tx">
  <p:cSld name="70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14" name="Title Text"/>
          <p:cNvSpPr txBox="1">
            <a:spLocks noGrp="1"/>
          </p:cNvSpPr>
          <p:nvPr>
            <p:ph type="title"/>
          </p:nvPr>
        </p:nvSpPr>
        <p:spPr>
          <a:xfrm>
            <a:off x="722312" y="4406900"/>
            <a:ext cx="7772401" cy="1362075"/>
          </a:xfrm>
          <a:prstGeom prst="rect">
            <a:avLst/>
          </a:prstGeom>
          <a:effectLst>
            <a:outerShdw blurRad="63500" rotWithShape="0">
              <a:schemeClr val="accent3">
                <a:lumOff val="44000"/>
                <a:alpha val="74998"/>
              </a:schemeClr>
            </a:outerShdw>
          </a:effectLst>
        </p:spPr>
        <p:txBody>
          <a:bodyPr anchor="t"/>
          <a:lstStyle>
            <a:lvl1pPr>
              <a:defRPr sz="4000" cap="all">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15" name="Body Level One…"/>
          <p:cNvSpPr txBox="1">
            <a:spLocks noGrp="1"/>
          </p:cNvSpPr>
          <p:nvPr>
            <p:ph type="body" sz="quarter" idx="1"/>
          </p:nvPr>
        </p:nvSpPr>
        <p:spPr>
          <a:xfrm>
            <a:off x="722312" y="2906713"/>
            <a:ext cx="7772401" cy="1500188"/>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16"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4240679339"/>
      </p:ext>
    </p:extLst>
  </p:cSld>
  <p:clrMapOvr>
    <a:masterClrMapping/>
  </p:clrMapOvr>
  <p:transition spd="med"/>
</p:sldLayout>
</file>

<file path=ppt/slideLayouts/slideLayout863.xml><?xml version="1.0" encoding="utf-8"?>
<p:sldLayout xmlns:a="http://schemas.openxmlformats.org/drawingml/2006/main" xmlns:r="http://schemas.openxmlformats.org/officeDocument/2006/relationships" xmlns:p="http://schemas.openxmlformats.org/presentationml/2006/main" showMasterSp="0" type="tx">
  <p:cSld name="7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23"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24" name="Body Level One…"/>
          <p:cNvSpPr txBox="1">
            <a:spLocks noGrp="1"/>
          </p:cNvSpPr>
          <p:nvPr>
            <p:ph type="body" sz="half" idx="1"/>
          </p:nvPr>
        </p:nvSpPr>
        <p:spPr>
          <a:xfrm>
            <a:off x="1295400" y="1981200"/>
            <a:ext cx="35052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har char="▪"/>
              <a:defRPr sz="2800">
                <a:latin typeface="Arial"/>
                <a:ea typeface="Arial"/>
                <a:cs typeface="Arial"/>
                <a:sym typeface="Arial"/>
              </a:defRPr>
            </a:lvl1pPr>
            <a:lvl2pPr marL="790575" indent="-333375">
              <a:spcBef>
                <a:spcPts val="600"/>
              </a:spcBef>
              <a:buChar char="▪"/>
              <a:defRPr sz="2800">
                <a:latin typeface="Arial"/>
                <a:ea typeface="Arial"/>
                <a:cs typeface="Arial"/>
                <a:sym typeface="Arial"/>
              </a:defRPr>
            </a:lvl2pPr>
            <a:lvl3pPr marL="1234439" indent="-320039">
              <a:spcBef>
                <a:spcPts val="600"/>
              </a:spcBef>
              <a:buChar char="▪"/>
              <a:defRPr sz="2800">
                <a:latin typeface="Arial"/>
                <a:ea typeface="Arial"/>
                <a:cs typeface="Arial"/>
                <a:sym typeface="Arial"/>
              </a:defRPr>
            </a:lvl3pPr>
            <a:lvl4pPr marL="1727200" indent="-355600">
              <a:spcBef>
                <a:spcPts val="600"/>
              </a:spcBef>
              <a:buChar char="▪"/>
              <a:defRPr sz="2800">
                <a:latin typeface="Arial"/>
                <a:ea typeface="Arial"/>
                <a:cs typeface="Arial"/>
                <a:sym typeface="Arial"/>
              </a:defRPr>
            </a:lvl4pPr>
            <a:lvl5pPr marL="2184400" indent="-355600">
              <a:spcBef>
                <a:spcPts val="600"/>
              </a:spcBef>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25"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326080769"/>
      </p:ext>
    </p:extLst>
  </p:cSld>
  <p:clrMapOvr>
    <a:masterClrMapping/>
  </p:clrMapOvr>
  <p:transition spd="med"/>
</p:sldLayout>
</file>

<file path=ppt/slideLayouts/slideLayout864.xml><?xml version="1.0" encoding="utf-8"?>
<p:sldLayout xmlns:a="http://schemas.openxmlformats.org/drawingml/2006/main" xmlns:r="http://schemas.openxmlformats.org/officeDocument/2006/relationships" xmlns:p="http://schemas.openxmlformats.org/presentationml/2006/main" showMasterSp="0" type="tx">
  <p:cSld name="7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32" name="Title Text"/>
          <p:cNvSpPr txBox="1">
            <a:spLocks noGrp="1"/>
          </p:cNvSpPr>
          <p:nvPr>
            <p:ph type="title"/>
          </p:nvPr>
        </p:nvSpPr>
        <p:spPr>
          <a:xfrm>
            <a:off x="457200" y="274638"/>
            <a:ext cx="8229600" cy="1143001"/>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33" name="Body Level One…"/>
          <p:cNvSpPr txBox="1">
            <a:spLocks noGrp="1"/>
          </p:cNvSpPr>
          <p:nvPr>
            <p:ph type="body" sz="quarter" idx="1"/>
          </p:nvPr>
        </p:nvSpPr>
        <p:spPr>
          <a:xfrm>
            <a:off x="457200" y="1535112"/>
            <a:ext cx="4040188" cy="639763"/>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34" name="Text Placeholder 4"/>
          <p:cNvSpPr>
            <a:spLocks noGrp="1"/>
          </p:cNvSpPr>
          <p:nvPr>
            <p:ph type="body" sz="quarter" idx="21"/>
          </p:nvPr>
        </p:nvSpPr>
        <p:spPr>
          <a:xfrm>
            <a:off x="4645025" y="1535112"/>
            <a:ext cx="4041775" cy="639763"/>
          </a:xfrm>
          <a:prstGeom prst="rect">
            <a:avLst/>
          </a:prstGeom>
          <a:effectLst>
            <a:outerShdw blurRad="38100" rotWithShape="0">
              <a:schemeClr val="accent3">
                <a:lumOff val="44000"/>
                <a:alpha val="75000"/>
              </a:schemeClr>
            </a:outerShdw>
          </a:effectLst>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035"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797002024"/>
      </p:ext>
    </p:extLst>
  </p:cSld>
  <p:clrMapOvr>
    <a:masterClrMapping/>
  </p:clrMapOvr>
  <p:transition spd="med"/>
</p:sldLayout>
</file>

<file path=ppt/slideLayouts/slideLayout865.xml><?xml version="1.0" encoding="utf-8"?>
<p:sldLayout xmlns:a="http://schemas.openxmlformats.org/drawingml/2006/main" xmlns:r="http://schemas.openxmlformats.org/officeDocument/2006/relationships" xmlns:p="http://schemas.openxmlformats.org/presentationml/2006/main" showMasterSp="0" type="tx">
  <p:cSld name="72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42" name="Title Text"/>
          <p:cNvSpPr txBox="1">
            <a:spLocks noGrp="1"/>
          </p:cNvSpPr>
          <p:nvPr>
            <p:ph type="title"/>
          </p:nvPr>
        </p:nvSpPr>
        <p:spPr>
          <a:xfrm>
            <a:off x="685800" y="609600"/>
            <a:ext cx="7772400" cy="1143000"/>
          </a:xfrm>
          <a:prstGeom prst="rect">
            <a:avLst/>
          </a:prstGeom>
          <a:effectLst>
            <a:outerShdw blurRad="63500" rotWithShape="0">
              <a:schemeClr val="accent3">
                <a:lumOff val="44000"/>
                <a:alpha val="74998"/>
              </a:schemeClr>
            </a:outerShdw>
          </a:effectLst>
        </p:spPr>
        <p:txBody>
          <a:bodyPr anchor="ctr"/>
          <a:lstStyle>
            <a:lvl1pPr>
              <a:defRPr>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43"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3986256487"/>
      </p:ext>
    </p:extLst>
  </p:cSld>
  <p:clrMapOvr>
    <a:masterClrMapping/>
  </p:clrMapOvr>
  <p:transition spd="med"/>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x">
  <p:cSld name="77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5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3287143127"/>
      </p:ext>
    </p:extLst>
  </p:cSld>
  <p:clrMapOvr>
    <a:masterClrMapping/>
  </p:clrMapOvr>
  <p:transition spd="med"/>
</p:sldLayout>
</file>

<file path=ppt/slideLayouts/slideLayout867.xml><?xml version="1.0" encoding="utf-8"?>
<p:sldLayout xmlns:a="http://schemas.openxmlformats.org/drawingml/2006/main" xmlns:r="http://schemas.openxmlformats.org/officeDocument/2006/relationships" xmlns:p="http://schemas.openxmlformats.org/presentationml/2006/main" showMasterSp="0" type="tx">
  <p:cSld name="7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57" name="Title Text"/>
          <p:cNvSpPr txBox="1">
            <a:spLocks noGrp="1"/>
          </p:cNvSpPr>
          <p:nvPr>
            <p:ph type="title"/>
          </p:nvPr>
        </p:nvSpPr>
        <p:spPr>
          <a:xfrm>
            <a:off x="457200" y="273050"/>
            <a:ext cx="3008314" cy="1162050"/>
          </a:xfrm>
          <a:prstGeom prst="rect">
            <a:avLst/>
          </a:prstGeom>
          <a:effectLst>
            <a:outerShdw blurRad="63500" rotWithShape="0">
              <a:schemeClr val="accent3">
                <a:lumOff val="44000"/>
                <a:alpha val="74998"/>
              </a:schemeClr>
            </a:outerShdw>
          </a:effectLst>
        </p:spPr>
        <p:txBody>
          <a:bodyPr/>
          <a:lstStyle>
            <a:lvl1pPr>
              <a:defRPr sz="2000">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58" name="Body Level One…"/>
          <p:cNvSpPr txBox="1">
            <a:spLocks noGrp="1"/>
          </p:cNvSpPr>
          <p:nvPr>
            <p:ph type="body" idx="1"/>
          </p:nvPr>
        </p:nvSpPr>
        <p:spPr>
          <a:xfrm>
            <a:off x="3575050" y="273050"/>
            <a:ext cx="5111750" cy="5853113"/>
          </a:xfrm>
          <a:prstGeom prst="rect">
            <a:avLst/>
          </a:prstGeom>
          <a:effectLst>
            <a:outerShdw blurRad="38100" rotWithShape="0">
              <a:schemeClr val="accent3">
                <a:lumOff val="44000"/>
                <a:alpha val="75000"/>
              </a:schemeClr>
            </a:outerShdw>
          </a:effectLst>
        </p:spPr>
        <p:txBody>
          <a:bodyPr>
            <a:normAutofit/>
          </a:bodyPr>
          <a:lstStyle>
            <a:lvl1pPr>
              <a:buChar char="▪"/>
              <a:defRPr>
                <a:latin typeface="Arial"/>
                <a:ea typeface="Arial"/>
                <a:cs typeface="Arial"/>
                <a:sym typeface="Arial"/>
              </a:defRPr>
            </a:lvl1pPr>
            <a:lvl2pPr>
              <a:buChar char="▪"/>
              <a:defRPr>
                <a:latin typeface="Arial"/>
                <a:ea typeface="Arial"/>
                <a:cs typeface="Arial"/>
                <a:sym typeface="Arial"/>
              </a:defRPr>
            </a:lvl2pPr>
            <a:lvl3pPr>
              <a:buChar char="▪"/>
              <a:defRPr>
                <a:latin typeface="Arial"/>
                <a:ea typeface="Arial"/>
                <a:cs typeface="Arial"/>
                <a:sym typeface="Arial"/>
              </a:defRPr>
            </a:lvl3pPr>
            <a:lvl4pPr>
              <a:buChar char="▪"/>
              <a:defRPr>
                <a:latin typeface="Arial"/>
                <a:ea typeface="Arial"/>
                <a:cs typeface="Arial"/>
                <a:sym typeface="Arial"/>
              </a:defRPr>
            </a:lvl4pPr>
            <a:lvl5pPr>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59" name="Text Placeholder 3"/>
          <p:cNvSpPr>
            <a:spLocks noGrp="1"/>
          </p:cNvSpPr>
          <p:nvPr>
            <p:ph type="body" sz="half" idx="21"/>
          </p:nvPr>
        </p:nvSpPr>
        <p:spPr>
          <a:xfrm>
            <a:off x="457199" y="1435100"/>
            <a:ext cx="3008315" cy="4691063"/>
          </a:xfrm>
          <a:prstGeom prst="rect">
            <a:avLst/>
          </a:prstGeom>
          <a:effectLst>
            <a:outerShdw blurRad="38100" rotWithShape="0">
              <a:schemeClr val="accent3">
                <a:lumOff val="44000"/>
                <a:alpha val="75000"/>
              </a:schemeClr>
            </a:outerShdw>
          </a:effectLst>
        </p:spPr>
        <p:txBody>
          <a:bodyPr>
            <a:normAutofit/>
          </a:bodyPr>
          <a:lstStyle/>
          <a:p>
            <a:pPr marL="0" indent="0">
              <a:spcBef>
                <a:spcPts val="300"/>
              </a:spcBef>
              <a:buSzTx/>
              <a:buNone/>
              <a:defRPr sz="1400">
                <a:latin typeface="Arial"/>
                <a:ea typeface="Arial"/>
                <a:cs typeface="Arial"/>
                <a:sym typeface="Arial"/>
              </a:defRPr>
            </a:pPr>
            <a:endParaRPr/>
          </a:p>
        </p:txBody>
      </p:sp>
      <p:sp>
        <p:nvSpPr>
          <p:cNvPr id="1106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248060747"/>
      </p:ext>
    </p:extLst>
  </p:cSld>
  <p:clrMapOvr>
    <a:masterClrMapping/>
  </p:clrMapOvr>
  <p:transition spd="med"/>
</p:sldLayout>
</file>

<file path=ppt/slideLayouts/slideLayout868.xml><?xml version="1.0" encoding="utf-8"?>
<p:sldLayout xmlns:a="http://schemas.openxmlformats.org/drawingml/2006/main" xmlns:r="http://schemas.openxmlformats.org/officeDocument/2006/relationships" xmlns:p="http://schemas.openxmlformats.org/presentationml/2006/main" showMasterSp="0" type="tx">
  <p:cSld name="7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067" name="Title Text"/>
          <p:cNvSpPr txBox="1">
            <a:spLocks noGrp="1"/>
          </p:cNvSpPr>
          <p:nvPr>
            <p:ph type="title"/>
          </p:nvPr>
        </p:nvSpPr>
        <p:spPr>
          <a:xfrm>
            <a:off x="1792288" y="4800600"/>
            <a:ext cx="5486401" cy="566738"/>
          </a:xfrm>
          <a:prstGeom prst="rect">
            <a:avLst/>
          </a:prstGeom>
          <a:effectLst>
            <a:outerShdw blurRad="63500" rotWithShape="0">
              <a:schemeClr val="accent3">
                <a:lumOff val="44000"/>
                <a:alpha val="74998"/>
              </a:schemeClr>
            </a:outerShdw>
          </a:effectLst>
        </p:spPr>
        <p:txBody>
          <a:bodyPr/>
          <a:lstStyle>
            <a:lvl1pPr>
              <a:defRPr sz="2000">
                <a:solidFill>
                  <a:srgbClr val="000000"/>
                </a:solidFill>
                <a:latin typeface="Copperplate Gothic Light"/>
                <a:ea typeface="Copperplate Gothic Light"/>
                <a:cs typeface="Copperplate Gothic Light"/>
                <a:sym typeface="Copperplate Gothic Light"/>
              </a:defRPr>
            </a:lvl1pPr>
          </a:lstStyle>
          <a:p>
            <a:r>
              <a:t>Title Text</a:t>
            </a:r>
          </a:p>
        </p:txBody>
      </p:sp>
      <p:sp>
        <p:nvSpPr>
          <p:cNvPr id="11068" name="Picture Placeholder 2"/>
          <p:cNvSpPr>
            <a:spLocks noGrp="1"/>
          </p:cNvSpPr>
          <p:nvPr>
            <p:ph type="pic" sz="half" idx="21"/>
          </p:nvPr>
        </p:nvSpPr>
        <p:spPr>
          <a:xfrm>
            <a:off x="1792288" y="612775"/>
            <a:ext cx="5486401" cy="4114800"/>
          </a:xfrm>
          <a:prstGeom prst="rect">
            <a:avLst/>
          </a:prstGeom>
          <a:effectLst>
            <a:outerShdw blurRad="38100" rotWithShape="0">
              <a:schemeClr val="accent3">
                <a:lumOff val="44000"/>
                <a:alpha val="75000"/>
              </a:schemeClr>
            </a:outerShdw>
          </a:effectLst>
        </p:spPr>
        <p:txBody>
          <a:bodyPr lIns="91439" rIns="91439"/>
          <a:lstStyle/>
          <a:p>
            <a:endParaRPr/>
          </a:p>
        </p:txBody>
      </p:sp>
      <p:sp>
        <p:nvSpPr>
          <p:cNvPr id="11069" name="Body Level One…"/>
          <p:cNvSpPr txBox="1">
            <a:spLocks noGrp="1"/>
          </p:cNvSpPr>
          <p:nvPr>
            <p:ph type="body" sz="quarter" idx="1"/>
          </p:nvPr>
        </p:nvSpPr>
        <p:spPr>
          <a:xfrm>
            <a:off x="1792288" y="5367337"/>
            <a:ext cx="5486401" cy="804863"/>
          </a:xfrm>
          <a:prstGeom prst="rect">
            <a:avLst/>
          </a:prstGeom>
          <a:effectLst>
            <a:outerShdw blurRad="38100" rotWithShape="0">
              <a:schemeClr val="accent3">
                <a:lumOff val="44000"/>
                <a:alpha val="75000"/>
              </a:schemeClr>
            </a:outerShdw>
          </a:effectLst>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70" name="Slide Number"/>
          <p:cNvSpPr txBox="1">
            <a:spLocks noGrp="1"/>
          </p:cNvSpPr>
          <p:nvPr>
            <p:ph type="sldNum" sz="quarter" idx="2"/>
          </p:nvPr>
        </p:nvSpPr>
        <p:spPr>
          <a:xfrm>
            <a:off x="8136788" y="6248400"/>
            <a:ext cx="321412" cy="265863"/>
          </a:xfrm>
          <a:prstGeom prst="rect">
            <a:avLst/>
          </a:prstGeom>
        </p:spPr>
        <p:txBody>
          <a:bodyPr anchor="t"/>
          <a:lstStyle>
            <a:lvl1pPr algn="r">
              <a:defRPr>
                <a:solidFill>
                  <a:srgbClr val="000000"/>
                </a:solidFill>
                <a:latin typeface="Copperplate Gothic Light"/>
                <a:ea typeface="Copperplate Gothic Light"/>
                <a:cs typeface="Copperplate Gothic Light"/>
                <a:sym typeface="Copperplate Gothic Light"/>
              </a:defRPr>
            </a:lvl1pPr>
          </a:lstStyle>
          <a:p>
            <a:fld id="{86CB4B4D-7CA3-9044-876B-883B54F8677D}" type="slidenum">
              <a:rPr/>
              <a:pPr/>
              <a:t>‹#›</a:t>
            </a:fld>
            <a:endParaRPr/>
          </a:p>
        </p:txBody>
      </p:sp>
    </p:spTree>
    <p:extLst>
      <p:ext uri="{BB962C8B-B14F-4D97-AF65-F5344CB8AC3E}">
        <p14:creationId xmlns:p14="http://schemas.microsoft.com/office/powerpoint/2010/main" val="2918285159"/>
      </p:ext>
    </p:extLst>
  </p:cSld>
  <p:clrMapOvr>
    <a:masterClrMapping/>
  </p:clrMapOvr>
  <p:transition spd="med"/>
</p:sldLayout>
</file>

<file path=ppt/slideLayouts/slideLayout869.xml><?xml version="1.0" encoding="utf-8"?>
<p:sldLayout xmlns:a="http://schemas.openxmlformats.org/drawingml/2006/main" xmlns:r="http://schemas.openxmlformats.org/officeDocument/2006/relationships" xmlns:p="http://schemas.openxmlformats.org/presentationml/2006/main" showMasterSp="0" type="tx">
  <p:cSld name="80_Title Slide">
    <p:bg>
      <p:bgPr>
        <a:solidFill>
          <a:srgbClr val="000000"/>
        </a:solidFill>
        <a:effectLst/>
      </p:bgPr>
    </p:bg>
    <p:spTree>
      <p:nvGrpSpPr>
        <p:cNvPr id="1" name=""/>
        <p:cNvGrpSpPr/>
        <p:nvPr/>
      </p:nvGrpSpPr>
      <p:grpSpPr>
        <a:xfrm>
          <a:off x="0" y="0"/>
          <a:ext cx="0" cy="0"/>
          <a:chOff x="0" y="0"/>
          <a:chExt cx="0" cy="0"/>
        </a:xfrm>
      </p:grpSpPr>
      <p:sp>
        <p:nvSpPr>
          <p:cNvPr id="11077" name="Title Text"/>
          <p:cNvSpPr txBox="1">
            <a:spLocks noGrp="1"/>
          </p:cNvSpPr>
          <p:nvPr>
            <p:ph type="title"/>
          </p:nvPr>
        </p:nvSpPr>
        <p:spPr>
          <a:xfrm>
            <a:off x="685800" y="2130425"/>
            <a:ext cx="7772400" cy="1470025"/>
          </a:xfrm>
          <a:prstGeom prst="rect">
            <a:avLst/>
          </a:prstGeom>
        </p:spPr>
        <p:txBody>
          <a:bodyPr anchor="ctr"/>
          <a:lstStyle>
            <a:lvl1pPr algn="ctr">
              <a:defRPr>
                <a:solidFill>
                  <a:srgbClr val="000000"/>
                </a:solidFill>
              </a:defRPr>
            </a:lvl1pPr>
          </a:lstStyle>
          <a:p>
            <a:r>
              <a:t>Title Text</a:t>
            </a:r>
          </a:p>
        </p:txBody>
      </p:sp>
      <p:sp>
        <p:nvSpPr>
          <p:cNvPr id="1107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079"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686256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470100"/>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showMasterSp="0" type="tx">
  <p:cSld name="78_Title and Content">
    <p:bg>
      <p:bgPr>
        <a:solidFill>
          <a:srgbClr val="000000"/>
        </a:solidFill>
        <a:effectLst/>
      </p:bgPr>
    </p:bg>
    <p:spTree>
      <p:nvGrpSpPr>
        <p:cNvPr id="1" name=""/>
        <p:cNvGrpSpPr/>
        <p:nvPr/>
      </p:nvGrpSpPr>
      <p:grpSpPr>
        <a:xfrm>
          <a:off x="0" y="0"/>
          <a:ext cx="0" cy="0"/>
          <a:chOff x="0" y="0"/>
          <a:chExt cx="0" cy="0"/>
        </a:xfrm>
      </p:grpSpPr>
      <p:sp>
        <p:nvSpPr>
          <p:cNvPr id="11086"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087"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1088"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7262941"/>
      </p:ext>
    </p:extLst>
  </p:cSld>
  <p:clrMapOvr>
    <a:masterClrMapping/>
  </p:clrMapOvr>
  <p:transition spd="med"/>
</p:sldLayout>
</file>

<file path=ppt/slideLayouts/slideLayout871.xml><?xml version="1.0" encoding="utf-8"?>
<p:sldLayout xmlns:a="http://schemas.openxmlformats.org/drawingml/2006/main" xmlns:r="http://schemas.openxmlformats.org/officeDocument/2006/relationships" xmlns:p="http://schemas.openxmlformats.org/presentationml/2006/main" showMasterSp="0" type="tx">
  <p:cSld name="71_Section Header">
    <p:bg>
      <p:bgPr>
        <a:solidFill>
          <a:srgbClr val="000000"/>
        </a:solidFill>
        <a:effectLst/>
      </p:bgPr>
    </p:bg>
    <p:spTree>
      <p:nvGrpSpPr>
        <p:cNvPr id="1" name=""/>
        <p:cNvGrpSpPr/>
        <p:nvPr/>
      </p:nvGrpSpPr>
      <p:grpSpPr>
        <a:xfrm>
          <a:off x="0" y="0"/>
          <a:ext cx="0" cy="0"/>
          <a:chOff x="0" y="0"/>
          <a:chExt cx="0" cy="0"/>
        </a:xfrm>
      </p:grpSpPr>
      <p:sp>
        <p:nvSpPr>
          <p:cNvPr id="1109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000000"/>
                </a:solidFill>
              </a:defRPr>
            </a:lvl1pPr>
          </a:lstStyle>
          <a:p>
            <a:r>
              <a:t>Title Text</a:t>
            </a:r>
          </a:p>
        </p:txBody>
      </p:sp>
      <p:sp>
        <p:nvSpPr>
          <p:cNvPr id="110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1097"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88063733"/>
      </p:ext>
    </p:extLst>
  </p:cSld>
  <p:clrMapOvr>
    <a:masterClrMapping/>
  </p:clrMapOvr>
  <p:transition spd="med"/>
</p:sldLayout>
</file>

<file path=ppt/slideLayouts/slideLayout872.xml><?xml version="1.0" encoding="utf-8"?>
<p:sldLayout xmlns:a="http://schemas.openxmlformats.org/drawingml/2006/main" xmlns:r="http://schemas.openxmlformats.org/officeDocument/2006/relationships" xmlns:p="http://schemas.openxmlformats.org/presentationml/2006/main" showMasterSp="0" type="tx">
  <p:cSld name="72_Two Content">
    <p:bg>
      <p:bgPr>
        <a:solidFill>
          <a:srgbClr val="000000"/>
        </a:solidFill>
        <a:effectLst/>
      </p:bgPr>
    </p:bg>
    <p:spTree>
      <p:nvGrpSpPr>
        <p:cNvPr id="1" name=""/>
        <p:cNvGrpSpPr/>
        <p:nvPr/>
      </p:nvGrpSpPr>
      <p:grpSpPr>
        <a:xfrm>
          <a:off x="0" y="0"/>
          <a:ext cx="0" cy="0"/>
          <a:chOff x="0" y="0"/>
          <a:chExt cx="0" cy="0"/>
        </a:xfrm>
      </p:grpSpPr>
      <p:sp>
        <p:nvSpPr>
          <p:cNvPr id="11104"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10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buChar char="–"/>
              <a:defRPr sz="2800"/>
            </a:lvl2pPr>
            <a:lvl3pPr marL="1234439" indent="-320039">
              <a:spcBef>
                <a:spcPts val="600"/>
              </a:spcBef>
              <a:defRPr sz="2800"/>
            </a:lvl3pPr>
            <a:lvl4pPr marL="1727200" indent="-355600">
              <a:spcBef>
                <a:spcPts val="600"/>
              </a:spcBef>
              <a:buChar char="–"/>
              <a:defRPr sz="2800"/>
            </a:lvl4pPr>
            <a:lvl5pPr marL="2184400" indent="-355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110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42785413"/>
      </p:ext>
    </p:extLst>
  </p:cSld>
  <p:clrMapOvr>
    <a:masterClrMapping/>
  </p:clrMapOvr>
  <p:transition spd="med"/>
</p:sldLayout>
</file>

<file path=ppt/slideLayouts/slideLayout873.xml><?xml version="1.0" encoding="utf-8"?>
<p:sldLayout xmlns:a="http://schemas.openxmlformats.org/drawingml/2006/main" xmlns:r="http://schemas.openxmlformats.org/officeDocument/2006/relationships" xmlns:p="http://schemas.openxmlformats.org/presentationml/2006/main" showMasterSp="0" type="tx">
  <p:cSld name="72_Comparison">
    <p:bg>
      <p:bgPr>
        <a:solidFill>
          <a:srgbClr val="000000"/>
        </a:solidFill>
        <a:effectLst/>
      </p:bgPr>
    </p:bg>
    <p:spTree>
      <p:nvGrpSpPr>
        <p:cNvPr id="1" name=""/>
        <p:cNvGrpSpPr/>
        <p:nvPr/>
      </p:nvGrpSpPr>
      <p:grpSpPr>
        <a:xfrm>
          <a:off x="0" y="0"/>
          <a:ext cx="0" cy="0"/>
          <a:chOff x="0" y="0"/>
          <a:chExt cx="0" cy="0"/>
        </a:xfrm>
      </p:grpSpPr>
      <p:sp>
        <p:nvSpPr>
          <p:cNvPr id="11113" name="Title Text"/>
          <p:cNvSpPr txBox="1">
            <a:spLocks noGrp="1"/>
          </p:cNvSpPr>
          <p:nvPr>
            <p:ph type="title"/>
          </p:nvPr>
        </p:nvSpPr>
        <p:spPr>
          <a:xfrm>
            <a:off x="457200" y="274638"/>
            <a:ext cx="8229600" cy="1143001"/>
          </a:xfrm>
          <a:prstGeom prst="rect">
            <a:avLst/>
          </a:prstGeom>
        </p:spPr>
        <p:txBody>
          <a:bodyPr anchor="ctr"/>
          <a:lstStyle>
            <a:lvl1pPr algn="ctr">
              <a:defRPr>
                <a:solidFill>
                  <a:srgbClr val="000000"/>
                </a:solidFill>
              </a:defRPr>
            </a:lvl1pPr>
          </a:lstStyle>
          <a:p>
            <a:r>
              <a:t>Title Text</a:t>
            </a:r>
          </a:p>
        </p:txBody>
      </p:sp>
      <p:sp>
        <p:nvSpPr>
          <p:cNvPr id="111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11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1116"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16088347"/>
      </p:ext>
    </p:extLst>
  </p:cSld>
  <p:clrMapOvr>
    <a:masterClrMapping/>
  </p:clrMapOvr>
  <p:transition spd="med"/>
</p:sldLayout>
</file>

<file path=ppt/slideLayouts/slideLayout874.xml><?xml version="1.0" encoding="utf-8"?>
<p:sldLayout xmlns:a="http://schemas.openxmlformats.org/drawingml/2006/main" xmlns:r="http://schemas.openxmlformats.org/officeDocument/2006/relationships" xmlns:p="http://schemas.openxmlformats.org/presentationml/2006/main" showMasterSp="0" type="tx">
  <p:cSld name="73_Title Only">
    <p:bg>
      <p:bgPr>
        <a:solidFill>
          <a:srgbClr val="000000"/>
        </a:solidFill>
        <a:effectLst/>
      </p:bgPr>
    </p:bg>
    <p:spTree>
      <p:nvGrpSpPr>
        <p:cNvPr id="1" name=""/>
        <p:cNvGrpSpPr/>
        <p:nvPr/>
      </p:nvGrpSpPr>
      <p:grpSpPr>
        <a:xfrm>
          <a:off x="0" y="0"/>
          <a:ext cx="0" cy="0"/>
          <a:chOff x="0" y="0"/>
          <a:chExt cx="0" cy="0"/>
        </a:xfrm>
      </p:grpSpPr>
      <p:sp>
        <p:nvSpPr>
          <p:cNvPr id="11123" name="Title Text"/>
          <p:cNvSpPr txBox="1">
            <a:spLocks noGrp="1"/>
          </p:cNvSpPr>
          <p:nvPr>
            <p:ph type="title"/>
          </p:nvPr>
        </p:nvSpPr>
        <p:spPr>
          <a:xfrm>
            <a:off x="685800" y="609600"/>
            <a:ext cx="7772400" cy="1143000"/>
          </a:xfrm>
          <a:prstGeom prst="rect">
            <a:avLst/>
          </a:prstGeom>
        </p:spPr>
        <p:txBody>
          <a:bodyPr anchor="ctr"/>
          <a:lstStyle>
            <a:lvl1pPr algn="ctr">
              <a:defRPr>
                <a:solidFill>
                  <a:srgbClr val="000000"/>
                </a:solidFill>
              </a:defRPr>
            </a:lvl1pPr>
          </a:lstStyle>
          <a:p>
            <a:r>
              <a:t>Title Text</a:t>
            </a:r>
          </a:p>
        </p:txBody>
      </p:sp>
      <p:sp>
        <p:nvSpPr>
          <p:cNvPr id="11124"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40075883"/>
      </p:ext>
    </p:extLst>
  </p:cSld>
  <p:clrMapOvr>
    <a:masterClrMapping/>
  </p:clrMapOvr>
  <p:transition spd="med"/>
</p:sldLayout>
</file>

<file path=ppt/slideLayouts/slideLayout875.xml><?xml version="1.0" encoding="utf-8"?>
<p:sldLayout xmlns:a="http://schemas.openxmlformats.org/drawingml/2006/main" xmlns:r="http://schemas.openxmlformats.org/officeDocument/2006/relationships" xmlns:p="http://schemas.openxmlformats.org/presentationml/2006/main" showMasterSp="0" type="tx">
  <p:cSld name="78_Blank">
    <p:bg>
      <p:bgPr>
        <a:solidFill>
          <a:srgbClr val="000000"/>
        </a:solidFill>
        <a:effectLst/>
      </p:bgPr>
    </p:bg>
    <p:spTree>
      <p:nvGrpSpPr>
        <p:cNvPr id="1" name=""/>
        <p:cNvGrpSpPr/>
        <p:nvPr/>
      </p:nvGrpSpPr>
      <p:grpSpPr>
        <a:xfrm>
          <a:off x="0" y="0"/>
          <a:ext cx="0" cy="0"/>
          <a:chOff x="0" y="0"/>
          <a:chExt cx="0" cy="0"/>
        </a:xfrm>
      </p:grpSpPr>
      <p:sp>
        <p:nvSpPr>
          <p:cNvPr id="1113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979010"/>
      </p:ext>
    </p:extLst>
  </p:cSld>
  <p:clrMapOvr>
    <a:masterClrMapping/>
  </p:clrMapOvr>
  <p:transition spd="med"/>
</p:sldLayout>
</file>

<file path=ppt/slideLayouts/slideLayout876.xml><?xml version="1.0" encoding="utf-8"?>
<p:sldLayout xmlns:a="http://schemas.openxmlformats.org/drawingml/2006/main" xmlns:r="http://schemas.openxmlformats.org/officeDocument/2006/relationships" xmlns:p="http://schemas.openxmlformats.org/presentationml/2006/main" showMasterSp="0" type="tx">
  <p:cSld name="72_Content with Caption">
    <p:bg>
      <p:bgPr>
        <a:solidFill>
          <a:srgbClr val="000000"/>
        </a:solidFill>
        <a:effectLst/>
      </p:bgPr>
    </p:bg>
    <p:spTree>
      <p:nvGrpSpPr>
        <p:cNvPr id="1" name=""/>
        <p:cNvGrpSpPr/>
        <p:nvPr/>
      </p:nvGrpSpPr>
      <p:grpSpPr>
        <a:xfrm>
          <a:off x="0" y="0"/>
          <a:ext cx="0" cy="0"/>
          <a:chOff x="0" y="0"/>
          <a:chExt cx="0" cy="0"/>
        </a:xfrm>
      </p:grpSpPr>
      <p:sp>
        <p:nvSpPr>
          <p:cNvPr id="11138" name="Title Text"/>
          <p:cNvSpPr txBox="1">
            <a:spLocks noGrp="1"/>
          </p:cNvSpPr>
          <p:nvPr>
            <p:ph type="title"/>
          </p:nvPr>
        </p:nvSpPr>
        <p:spPr>
          <a:xfrm>
            <a:off x="457200" y="273050"/>
            <a:ext cx="3008314" cy="1162050"/>
          </a:xfrm>
          <a:prstGeom prst="rect">
            <a:avLst/>
          </a:prstGeom>
        </p:spPr>
        <p:txBody>
          <a:bodyPr/>
          <a:lstStyle>
            <a:lvl1pPr>
              <a:defRPr sz="2000" b="1">
                <a:solidFill>
                  <a:srgbClr val="000000"/>
                </a:solidFill>
              </a:defRPr>
            </a:lvl1pPr>
          </a:lstStyle>
          <a:p>
            <a:r>
              <a:t>Title Text</a:t>
            </a:r>
          </a:p>
        </p:txBody>
      </p:sp>
      <p:sp>
        <p:nvSpPr>
          <p:cNvPr id="11139"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vl2pPr>
              <a:buChar char="–"/>
            </a:lvl2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1114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114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17812081"/>
      </p:ext>
    </p:extLst>
  </p:cSld>
  <p:clrMapOvr>
    <a:masterClrMapping/>
  </p:clrMapOvr>
  <p:transition spd="med"/>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x">
  <p:cSld name="72_Picture with Caption">
    <p:bg>
      <p:bgPr>
        <a:solidFill>
          <a:srgbClr val="000000"/>
        </a:solidFill>
        <a:effectLst/>
      </p:bgPr>
    </p:bg>
    <p:spTree>
      <p:nvGrpSpPr>
        <p:cNvPr id="1" name=""/>
        <p:cNvGrpSpPr/>
        <p:nvPr/>
      </p:nvGrpSpPr>
      <p:grpSpPr>
        <a:xfrm>
          <a:off x="0" y="0"/>
          <a:ext cx="0" cy="0"/>
          <a:chOff x="0" y="0"/>
          <a:chExt cx="0" cy="0"/>
        </a:xfrm>
      </p:grpSpPr>
      <p:sp>
        <p:nvSpPr>
          <p:cNvPr id="11148" name="Title Text"/>
          <p:cNvSpPr txBox="1">
            <a:spLocks noGrp="1"/>
          </p:cNvSpPr>
          <p:nvPr>
            <p:ph type="title"/>
          </p:nvPr>
        </p:nvSpPr>
        <p:spPr>
          <a:xfrm>
            <a:off x="1792288" y="4800600"/>
            <a:ext cx="5486401" cy="566738"/>
          </a:xfrm>
          <a:prstGeom prst="rect">
            <a:avLst/>
          </a:prstGeom>
        </p:spPr>
        <p:txBody>
          <a:bodyPr/>
          <a:lstStyle>
            <a:lvl1pPr>
              <a:defRPr sz="2000" b="1">
                <a:solidFill>
                  <a:srgbClr val="000000"/>
                </a:solidFill>
              </a:defRPr>
            </a:lvl1pPr>
          </a:lstStyle>
          <a:p>
            <a:r>
              <a:t>Title Text</a:t>
            </a:r>
          </a:p>
        </p:txBody>
      </p:sp>
      <p:sp>
        <p:nvSpPr>
          <p:cNvPr id="1114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15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151" name="Slide Number"/>
          <p:cNvSpPr txBox="1">
            <a:spLocks noGrp="1"/>
          </p:cNvSpPr>
          <p:nvPr>
            <p:ph type="sldNum" sz="quarter" idx="2"/>
          </p:nvPr>
        </p:nvSpPr>
        <p:spPr>
          <a:xfrm>
            <a:off x="8176259" y="6248400"/>
            <a:ext cx="281941" cy="287087"/>
          </a:xfrm>
          <a:prstGeom prst="rect">
            <a:avLst/>
          </a:prstGeom>
        </p:spPr>
        <p:txBody>
          <a:bodyPr anchor="t"/>
          <a:lstStyle>
            <a:lvl1pPr algn="r">
              <a:defRPr b="1">
                <a:solidFill>
                  <a:srgbClr val="000000"/>
                </a:solidFill>
                <a:latin typeface="+mn-lt"/>
                <a:ea typeface="+mn-ea"/>
                <a:cs typeface="+mn-cs"/>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39614832"/>
      </p:ext>
    </p:extLst>
  </p:cSld>
  <p:clrMapOvr>
    <a:masterClrMapping/>
  </p:clrMapOvr>
  <p:transition spd="med"/>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5A0FD167-5FDD-7949-AF13-8C0A0584784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97252641"/>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C8156BD0-0313-6749-B504-2DB2E5DEA4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422900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174434"/>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4408379F-9C21-614D-9C34-3F215C43A53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06841624"/>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65330E6D-8B96-4441-9E14-5A3152C2016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20090035"/>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pPr>
              <a:defRPr/>
            </a:pPr>
            <a:fld id="{D0A12E64-5AAA-4D4C-A52C-FA1D5ED7E2B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0345230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pPr>
              <a:defRPr/>
            </a:pPr>
            <a:fld id="{ECADD582-6401-F34D-B689-B510B51AD52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512251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pPr>
              <a:defRPr/>
            </a:pPr>
            <a:fld id="{65BCBC4D-6462-604E-8B2F-37EA4408C7E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15760523"/>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37777760-F80B-AE4B-9163-D87BD9EAE7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23326172"/>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E7B29FD1-00A3-0545-8A14-3462F9F9C67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908786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7FA1E3D7-C9C0-AC44-8C30-B7E4ED88CBC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87540364"/>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27E0F3F8-6608-3548-8613-457F2E880A0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64837661"/>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D3439DF-7AC1-4049-BBAC-1D1514F7D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186093"/>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839390190"/>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10FA8A21-870F-EC4E-887E-955FA9D68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8848939"/>
      </p:ext>
    </p:extLst>
  </p:cSld>
  <p:clrMapOvr>
    <a:masterClrMapping/>
  </p:clrMapOvr>
  <p:transition spd="med">
    <p:randomBar dir="vert"/>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7C02FBDC-A282-A04D-B3F3-507BCDC8E7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148235"/>
      </p:ext>
    </p:extLst>
  </p:cSld>
  <p:clrMapOvr>
    <a:masterClrMapping/>
  </p:clrMapOvr>
  <p:transition spd="med">
    <p:randomBar dir="vert"/>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2B6ADE07-CE14-494A-AD87-76134EA4E0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611000"/>
      </p:ext>
    </p:extLst>
  </p:cSld>
  <p:clrMapOvr>
    <a:masterClrMapping/>
  </p:clrMapOvr>
  <p:transition spd="med">
    <p:randomBar dir="vert"/>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A56066AB-589D-0042-B2EA-AE0C8981BB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35023"/>
      </p:ext>
    </p:extLst>
  </p:cSld>
  <p:clrMapOvr>
    <a:masterClrMapping/>
  </p:clrMapOvr>
  <p:transition spd="med">
    <p:randomBar dir="vert"/>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CDDBE836-4A44-844F-B871-830F0375E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503751"/>
      </p:ext>
    </p:extLst>
  </p:cSld>
  <p:clrMapOvr>
    <a:masterClrMapping/>
  </p:clrMapOvr>
  <p:transition spd="med">
    <p:randomBar dir="vert"/>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A2D5C86E-8A1B-734F-86A6-5C0B06FDE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6961258"/>
      </p:ext>
    </p:extLst>
  </p:cSld>
  <p:clrMapOvr>
    <a:masterClrMapping/>
  </p:clrMapOvr>
  <p:transition spd="med">
    <p:randomBar dir="vert"/>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612AFE94-F41A-424E-B29D-DB923A2B8C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0668"/>
      </p:ext>
    </p:extLst>
  </p:cSld>
  <p:clrMapOvr>
    <a:masterClrMapping/>
  </p:clrMapOvr>
  <p:transition spd="med">
    <p:randomBar dir="vert"/>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AC9FDFAD-44D0-0547-B31F-C4E72AC9A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752552"/>
      </p:ext>
    </p:extLst>
  </p:cSld>
  <p:clrMapOvr>
    <a:masterClrMapping/>
  </p:clrMapOvr>
  <p:transition spd="med">
    <p:randomBar dir="vert"/>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7840C72-0259-C04F-8A99-B6122C495C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057403"/>
      </p:ext>
    </p:extLst>
  </p:cSld>
  <p:clrMapOvr>
    <a:masterClrMapping/>
  </p:clrMapOvr>
  <p:transition spd="med">
    <p:randomBar dir="vert"/>
  </p:transition>
</p:sldLayout>
</file>

<file path=ppt/slideLayouts/slideLayout8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D69605F6-41FD-1C4D-885B-651F133DD1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14497"/>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pPr>
                <a:defRPr/>
              </a:pPr>
              <a:t>‹#›</a:t>
            </a:fld>
            <a:endParaRPr lang="en-US"/>
          </a:p>
        </p:txBody>
      </p:sp>
    </p:spTree>
    <p:extLst>
      <p:ext uri="{BB962C8B-B14F-4D97-AF65-F5344CB8AC3E}">
        <p14:creationId xmlns:p14="http://schemas.microsoft.com/office/powerpoint/2010/main" val="2662614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3649335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6738016"/>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079035"/>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763753"/>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352331"/>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6899302"/>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4113895"/>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6368203"/>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6411412"/>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5032021"/>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90112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751625234"/>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387097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1225072040"/>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pPr/>
              <a:t>‹#›</a:t>
            </a:fld>
            <a:endParaRPr lang="en-US"/>
          </a:p>
        </p:txBody>
      </p:sp>
    </p:spTree>
    <p:extLst>
      <p:ext uri="{BB962C8B-B14F-4D97-AF65-F5344CB8AC3E}">
        <p14:creationId xmlns:p14="http://schemas.microsoft.com/office/powerpoint/2010/main" val="368875777"/>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pPr/>
              <a:t>‹#›</a:t>
            </a:fld>
            <a:endParaRPr lang="en-US"/>
          </a:p>
        </p:txBody>
      </p:sp>
    </p:spTree>
    <p:extLst>
      <p:ext uri="{BB962C8B-B14F-4D97-AF65-F5344CB8AC3E}">
        <p14:creationId xmlns:p14="http://schemas.microsoft.com/office/powerpoint/2010/main" val="3444152943"/>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pPr/>
              <a:t>‹#›</a:t>
            </a:fld>
            <a:endParaRPr lang="en-US"/>
          </a:p>
        </p:txBody>
      </p:sp>
    </p:spTree>
    <p:extLst>
      <p:ext uri="{BB962C8B-B14F-4D97-AF65-F5344CB8AC3E}">
        <p14:creationId xmlns:p14="http://schemas.microsoft.com/office/powerpoint/2010/main" val="230460199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pPr/>
              <a:t>‹#›</a:t>
            </a:fld>
            <a:endParaRPr lang="en-US"/>
          </a:p>
        </p:txBody>
      </p:sp>
    </p:spTree>
    <p:extLst>
      <p:ext uri="{BB962C8B-B14F-4D97-AF65-F5344CB8AC3E}">
        <p14:creationId xmlns:p14="http://schemas.microsoft.com/office/powerpoint/2010/main" val="3003859294"/>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pPr/>
              <a:t>‹#›</a:t>
            </a:fld>
            <a:endParaRPr lang="en-US"/>
          </a:p>
        </p:txBody>
      </p:sp>
    </p:spTree>
    <p:extLst>
      <p:ext uri="{BB962C8B-B14F-4D97-AF65-F5344CB8AC3E}">
        <p14:creationId xmlns:p14="http://schemas.microsoft.com/office/powerpoint/2010/main" val="3472121138"/>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37867122"/>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616917"/>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pPr/>
              <a:t>‹#›</a:t>
            </a:fld>
            <a:endParaRPr lang="en-US"/>
          </a:p>
        </p:txBody>
      </p:sp>
    </p:spTree>
    <p:extLst>
      <p:ext uri="{BB962C8B-B14F-4D97-AF65-F5344CB8AC3E}">
        <p14:creationId xmlns:p14="http://schemas.microsoft.com/office/powerpoint/2010/main" val="28886870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775070300"/>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pPr/>
              <a:t>‹#›</a:t>
            </a:fld>
            <a:endParaRPr lang="en-US"/>
          </a:p>
        </p:txBody>
      </p:sp>
    </p:spTree>
    <p:extLst>
      <p:ext uri="{BB962C8B-B14F-4D97-AF65-F5344CB8AC3E}">
        <p14:creationId xmlns:p14="http://schemas.microsoft.com/office/powerpoint/2010/main" val="200998355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1873578610"/>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pPr/>
              <a:t>‹#›</a:t>
            </a:fld>
            <a:endParaRPr lang="en-US"/>
          </a:p>
        </p:txBody>
      </p:sp>
    </p:spTree>
    <p:extLst>
      <p:ext uri="{BB962C8B-B14F-4D97-AF65-F5344CB8AC3E}">
        <p14:creationId xmlns:p14="http://schemas.microsoft.com/office/powerpoint/2010/main" val="3382166207"/>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pPr/>
              <a:t>‹#›</a:t>
            </a:fld>
            <a:endParaRPr lang="en-US"/>
          </a:p>
        </p:txBody>
      </p:sp>
    </p:spTree>
    <p:extLst>
      <p:ext uri="{BB962C8B-B14F-4D97-AF65-F5344CB8AC3E}">
        <p14:creationId xmlns:p14="http://schemas.microsoft.com/office/powerpoint/2010/main" val="2153942560"/>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pPr/>
              <a:t>‹#›</a:t>
            </a:fld>
            <a:endParaRPr lang="en-US"/>
          </a:p>
        </p:txBody>
      </p:sp>
    </p:spTree>
    <p:extLst>
      <p:ext uri="{BB962C8B-B14F-4D97-AF65-F5344CB8AC3E}">
        <p14:creationId xmlns:p14="http://schemas.microsoft.com/office/powerpoint/2010/main" val="170366620"/>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pPr/>
              <a:t>‹#›</a:t>
            </a:fld>
            <a:endParaRPr lang="en-US"/>
          </a:p>
        </p:txBody>
      </p:sp>
    </p:spTree>
    <p:extLst>
      <p:ext uri="{BB962C8B-B14F-4D97-AF65-F5344CB8AC3E}">
        <p14:creationId xmlns:p14="http://schemas.microsoft.com/office/powerpoint/2010/main" val="1587177676"/>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pPr/>
              <a:t>‹#›</a:t>
            </a:fld>
            <a:endParaRPr lang="en-US"/>
          </a:p>
        </p:txBody>
      </p:sp>
    </p:spTree>
    <p:extLst>
      <p:ext uri="{BB962C8B-B14F-4D97-AF65-F5344CB8AC3E}">
        <p14:creationId xmlns:p14="http://schemas.microsoft.com/office/powerpoint/2010/main" val="362684839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19133969"/>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41529019"/>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76710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236255057"/>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16348226"/>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22561089"/>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45780490"/>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358793932"/>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84922718"/>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71776853"/>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60850890"/>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44574610"/>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38883839"/>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826353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01720373"/>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838201" y="1981200"/>
            <a:ext cx="6553200" cy="990600"/>
          </a:xfrm>
        </p:spPr>
        <p:txBody>
          <a:bodyPr/>
          <a:lstStyle>
            <a:lvl1pPr>
              <a:defRPr sz="4000"/>
            </a:lvl1pPr>
          </a:lstStyle>
          <a:p>
            <a:r>
              <a:rPr lang="en-US"/>
              <a:t>Click to edit Master title style</a:t>
            </a:r>
          </a:p>
        </p:txBody>
      </p:sp>
      <p:sp>
        <p:nvSpPr>
          <p:cNvPr id="9219" name="Rectangle 3"/>
          <p:cNvSpPr>
            <a:spLocks noGrp="1" noChangeArrowheads="1"/>
          </p:cNvSpPr>
          <p:nvPr>
            <p:ph type="subTitle" idx="1"/>
          </p:nvPr>
        </p:nvSpPr>
        <p:spPr>
          <a:xfrm>
            <a:off x="838201" y="3048001"/>
            <a:ext cx="6553200" cy="1219200"/>
          </a:xfrm>
        </p:spPr>
        <p:txBody>
          <a:bodyPr anchor="ctr"/>
          <a:lstStyle>
            <a:lvl1pPr marL="0" indent="0">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fld id="{1B6D0CD2-3832-EF49-A4F2-B86BA47A1DF7}" type="slidenum">
              <a:rPr lang="en-US"/>
              <a:pPr/>
              <a:t>‹#›</a:t>
            </a:fld>
            <a:endParaRPr lang="en-US"/>
          </a:p>
        </p:txBody>
      </p:sp>
    </p:spTree>
    <p:extLst>
      <p:ext uri="{BB962C8B-B14F-4D97-AF65-F5344CB8AC3E}">
        <p14:creationId xmlns:p14="http://schemas.microsoft.com/office/powerpoint/2010/main" val="2713979094"/>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20B2E8-1777-C648-97E4-FD537C08B28C}" type="slidenum">
              <a:rPr lang="en-US"/>
              <a:pPr/>
              <a:t>‹#›</a:t>
            </a:fld>
            <a:endParaRPr lang="en-US"/>
          </a:p>
        </p:txBody>
      </p:sp>
    </p:spTree>
    <p:extLst>
      <p:ext uri="{BB962C8B-B14F-4D97-AF65-F5344CB8AC3E}">
        <p14:creationId xmlns:p14="http://schemas.microsoft.com/office/powerpoint/2010/main" val="2448865929"/>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601B3D-825C-514A-98C8-340CD6E26F58}" type="slidenum">
              <a:rPr lang="en-US"/>
              <a:pPr/>
              <a:t>‹#›</a:t>
            </a:fld>
            <a:endParaRPr lang="en-US"/>
          </a:p>
        </p:txBody>
      </p:sp>
    </p:spTree>
    <p:extLst>
      <p:ext uri="{BB962C8B-B14F-4D97-AF65-F5344CB8AC3E}">
        <p14:creationId xmlns:p14="http://schemas.microsoft.com/office/powerpoint/2010/main" val="481514653"/>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7B6BBC-55CE-E147-A1E8-279DC2F2BF58}" type="slidenum">
              <a:rPr lang="en-US"/>
              <a:pPr/>
              <a:t>‹#›</a:t>
            </a:fld>
            <a:endParaRPr lang="en-US"/>
          </a:p>
        </p:txBody>
      </p:sp>
    </p:spTree>
    <p:extLst>
      <p:ext uri="{BB962C8B-B14F-4D97-AF65-F5344CB8AC3E}">
        <p14:creationId xmlns:p14="http://schemas.microsoft.com/office/powerpoint/2010/main" val="1388962152"/>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FE62BCE-2559-D945-8894-DD8B3BA1E4AE}" type="slidenum">
              <a:rPr lang="en-US"/>
              <a:pPr/>
              <a:t>‹#›</a:t>
            </a:fld>
            <a:endParaRPr lang="en-US"/>
          </a:p>
        </p:txBody>
      </p:sp>
    </p:spTree>
    <p:extLst>
      <p:ext uri="{BB962C8B-B14F-4D97-AF65-F5344CB8AC3E}">
        <p14:creationId xmlns:p14="http://schemas.microsoft.com/office/powerpoint/2010/main" val="4087021273"/>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65AD0BA-8DD8-654D-BF3A-6F4CAFBA2C48}" type="slidenum">
              <a:rPr lang="en-US"/>
              <a:pPr/>
              <a:t>‹#›</a:t>
            </a:fld>
            <a:endParaRPr lang="en-US"/>
          </a:p>
        </p:txBody>
      </p:sp>
    </p:spTree>
    <p:extLst>
      <p:ext uri="{BB962C8B-B14F-4D97-AF65-F5344CB8AC3E}">
        <p14:creationId xmlns:p14="http://schemas.microsoft.com/office/powerpoint/2010/main" val="2064611078"/>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2F6CB5A-9C8D-414A-BE11-D081EC60FB9E}" type="slidenum">
              <a:rPr lang="en-US"/>
              <a:pPr/>
              <a:t>‹#›</a:t>
            </a:fld>
            <a:endParaRPr lang="en-US"/>
          </a:p>
        </p:txBody>
      </p:sp>
    </p:spTree>
    <p:extLst>
      <p:ext uri="{BB962C8B-B14F-4D97-AF65-F5344CB8AC3E}">
        <p14:creationId xmlns:p14="http://schemas.microsoft.com/office/powerpoint/2010/main" val="1018600812"/>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455CE1D-1E17-F440-BC2F-19FD53A1854F}" type="slidenum">
              <a:rPr lang="en-US"/>
              <a:pPr/>
              <a:t>‹#›</a:t>
            </a:fld>
            <a:endParaRPr lang="en-US"/>
          </a:p>
        </p:txBody>
      </p:sp>
    </p:spTree>
    <p:extLst>
      <p:ext uri="{BB962C8B-B14F-4D97-AF65-F5344CB8AC3E}">
        <p14:creationId xmlns:p14="http://schemas.microsoft.com/office/powerpoint/2010/main" val="4170859355"/>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B44ADED-4201-6B43-9F77-DC078912BEC2}" type="slidenum">
              <a:rPr lang="en-US"/>
              <a:pPr/>
              <a:t>‹#›</a:t>
            </a:fld>
            <a:endParaRPr lang="en-US"/>
          </a:p>
        </p:txBody>
      </p:sp>
    </p:spTree>
    <p:extLst>
      <p:ext uri="{BB962C8B-B14F-4D97-AF65-F5344CB8AC3E}">
        <p14:creationId xmlns:p14="http://schemas.microsoft.com/office/powerpoint/2010/main" val="2613395743"/>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1C1498-B2FC-574A-A819-61B9D18DB7D7}" type="slidenum">
              <a:rPr lang="en-US"/>
              <a:pPr/>
              <a:t>‹#›</a:t>
            </a:fld>
            <a:endParaRPr lang="en-US"/>
          </a:p>
        </p:txBody>
      </p:sp>
    </p:spTree>
    <p:extLst>
      <p:ext uri="{BB962C8B-B14F-4D97-AF65-F5344CB8AC3E}">
        <p14:creationId xmlns:p14="http://schemas.microsoft.com/office/powerpoint/2010/main" val="21341364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5026790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D206AB4-89B5-BB4A-80C5-78CC5A626845}" type="slidenum">
              <a:rPr lang="en-US"/>
              <a:pPr/>
              <a:t>‹#›</a:t>
            </a:fld>
            <a:endParaRPr lang="en-US"/>
          </a:p>
        </p:txBody>
      </p:sp>
    </p:spTree>
    <p:extLst>
      <p:ext uri="{BB962C8B-B14F-4D97-AF65-F5344CB8AC3E}">
        <p14:creationId xmlns:p14="http://schemas.microsoft.com/office/powerpoint/2010/main" val="3102564795"/>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30934018"/>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8624927"/>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4454972"/>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82385958"/>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9144121"/>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8700653"/>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78664830"/>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68229514"/>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811683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005282055"/>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5671436"/>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96466904"/>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385493653"/>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24842488"/>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881581490"/>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0259029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7401054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790609584"/>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6450342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4074668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94187692"/>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774344654"/>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53538058"/>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26176110"/>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6384E-5C59-9544-B981-9B0B1BF72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4839450"/>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8C8B02-A65E-5C43-A2F4-882C5A57D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22410"/>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25639-6D86-5248-B822-DD2A20855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437238"/>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5DB0B5-D805-BA44-A15C-37BC1056F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6389713"/>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9C96E0-CEB6-BB40-9817-863E92C0B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594825"/>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1F1EE6-9B57-FC46-8C21-D6996A604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1384151"/>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66C97E-00B2-9D4E-A71E-18A2836CB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22990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44616385"/>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318D1-646D-884B-AFD7-BBB16F9FA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296453"/>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67B689-5C79-FC48-80F6-D4BC1BA5B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879370"/>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23718-0ECB-9F46-AD59-CBD1C7DD9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667937"/>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21CF9-BB6F-3D46-B355-2EEEF840C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7357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182528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theme" Target="../theme/theme10.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6.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55.xml"/><Relationship Id="rId1" Type="http://schemas.openxmlformats.org/officeDocument/2006/relationships/slideLayout" Target="../slideLayouts/slideLayout154.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57.xml"/><Relationship Id="rId1" Type="http://schemas.openxmlformats.org/officeDocument/2006/relationships/slideLayout" Target="../slideLayouts/slideLayout15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1.xml.rels><?xml version="1.0" encoding="UTF-8" standalone="yes"?>
<Relationships xmlns="http://schemas.openxmlformats.org/package/2006/relationships"><Relationship Id="rId117" Type="http://schemas.openxmlformats.org/officeDocument/2006/relationships/slideLayout" Target="../slideLayouts/slideLayout296.xml"/><Relationship Id="rId671" Type="http://schemas.openxmlformats.org/officeDocument/2006/relationships/slideLayout" Target="../slideLayouts/slideLayout850.xml"/><Relationship Id="rId21" Type="http://schemas.openxmlformats.org/officeDocument/2006/relationships/slideLayout" Target="../slideLayouts/slideLayout200.xml"/><Relationship Id="rId324" Type="http://schemas.openxmlformats.org/officeDocument/2006/relationships/slideLayout" Target="../slideLayouts/slideLayout503.xml"/><Relationship Id="rId531" Type="http://schemas.openxmlformats.org/officeDocument/2006/relationships/slideLayout" Target="../slideLayouts/slideLayout710.xml"/><Relationship Id="rId629" Type="http://schemas.openxmlformats.org/officeDocument/2006/relationships/slideLayout" Target="../slideLayouts/slideLayout808.xml"/><Relationship Id="rId170" Type="http://schemas.openxmlformats.org/officeDocument/2006/relationships/slideLayout" Target="../slideLayouts/slideLayout349.xml"/><Relationship Id="rId268" Type="http://schemas.openxmlformats.org/officeDocument/2006/relationships/slideLayout" Target="../slideLayouts/slideLayout447.xml"/><Relationship Id="rId475" Type="http://schemas.openxmlformats.org/officeDocument/2006/relationships/slideLayout" Target="../slideLayouts/slideLayout654.xml"/><Relationship Id="rId682" Type="http://schemas.openxmlformats.org/officeDocument/2006/relationships/slideLayout" Target="../slideLayouts/slideLayout861.xml"/><Relationship Id="rId32" Type="http://schemas.openxmlformats.org/officeDocument/2006/relationships/slideLayout" Target="../slideLayouts/slideLayout211.xml"/><Relationship Id="rId128" Type="http://schemas.openxmlformats.org/officeDocument/2006/relationships/slideLayout" Target="../slideLayouts/slideLayout307.xml"/><Relationship Id="rId335" Type="http://schemas.openxmlformats.org/officeDocument/2006/relationships/slideLayout" Target="../slideLayouts/slideLayout514.xml"/><Relationship Id="rId542" Type="http://schemas.openxmlformats.org/officeDocument/2006/relationships/slideLayout" Target="../slideLayouts/slideLayout721.xml"/><Relationship Id="rId181" Type="http://schemas.openxmlformats.org/officeDocument/2006/relationships/slideLayout" Target="../slideLayouts/slideLayout360.xml"/><Relationship Id="rId402" Type="http://schemas.openxmlformats.org/officeDocument/2006/relationships/slideLayout" Target="../slideLayouts/slideLayout581.xml"/><Relationship Id="rId279" Type="http://schemas.openxmlformats.org/officeDocument/2006/relationships/slideLayout" Target="../slideLayouts/slideLayout458.xml"/><Relationship Id="rId486" Type="http://schemas.openxmlformats.org/officeDocument/2006/relationships/slideLayout" Target="../slideLayouts/slideLayout665.xml"/><Relationship Id="rId693" Type="http://schemas.openxmlformats.org/officeDocument/2006/relationships/slideLayout" Target="../slideLayouts/slideLayout872.xml"/><Relationship Id="rId43" Type="http://schemas.openxmlformats.org/officeDocument/2006/relationships/slideLayout" Target="../slideLayouts/slideLayout222.xml"/><Relationship Id="rId139" Type="http://schemas.openxmlformats.org/officeDocument/2006/relationships/slideLayout" Target="../slideLayouts/slideLayout318.xml"/><Relationship Id="rId346" Type="http://schemas.openxmlformats.org/officeDocument/2006/relationships/slideLayout" Target="../slideLayouts/slideLayout525.xml"/><Relationship Id="rId553" Type="http://schemas.openxmlformats.org/officeDocument/2006/relationships/slideLayout" Target="../slideLayouts/slideLayout732.xml"/><Relationship Id="rId192" Type="http://schemas.openxmlformats.org/officeDocument/2006/relationships/slideLayout" Target="../slideLayouts/slideLayout371.xml"/><Relationship Id="rId206" Type="http://schemas.openxmlformats.org/officeDocument/2006/relationships/slideLayout" Target="../slideLayouts/slideLayout385.xml"/><Relationship Id="rId413" Type="http://schemas.openxmlformats.org/officeDocument/2006/relationships/slideLayout" Target="../slideLayouts/slideLayout592.xml"/><Relationship Id="rId497" Type="http://schemas.openxmlformats.org/officeDocument/2006/relationships/slideLayout" Target="../slideLayouts/slideLayout676.xml"/><Relationship Id="rId620" Type="http://schemas.openxmlformats.org/officeDocument/2006/relationships/slideLayout" Target="../slideLayouts/slideLayout799.xml"/><Relationship Id="rId357" Type="http://schemas.openxmlformats.org/officeDocument/2006/relationships/slideLayout" Target="../slideLayouts/slideLayout536.xml"/><Relationship Id="rId54" Type="http://schemas.openxmlformats.org/officeDocument/2006/relationships/slideLayout" Target="../slideLayouts/slideLayout233.xml"/><Relationship Id="rId217" Type="http://schemas.openxmlformats.org/officeDocument/2006/relationships/slideLayout" Target="../slideLayouts/slideLayout396.xml"/><Relationship Id="rId564" Type="http://schemas.openxmlformats.org/officeDocument/2006/relationships/slideLayout" Target="../slideLayouts/slideLayout743.xml"/><Relationship Id="rId424" Type="http://schemas.openxmlformats.org/officeDocument/2006/relationships/slideLayout" Target="../slideLayouts/slideLayout603.xml"/><Relationship Id="rId631" Type="http://schemas.openxmlformats.org/officeDocument/2006/relationships/slideLayout" Target="../slideLayouts/slideLayout810.xml"/><Relationship Id="rId270" Type="http://schemas.openxmlformats.org/officeDocument/2006/relationships/slideLayout" Target="../slideLayouts/slideLayout449.xml"/><Relationship Id="rId65" Type="http://schemas.openxmlformats.org/officeDocument/2006/relationships/slideLayout" Target="../slideLayouts/slideLayout244.xml"/><Relationship Id="rId130" Type="http://schemas.openxmlformats.org/officeDocument/2006/relationships/slideLayout" Target="../slideLayouts/slideLayout309.xml"/><Relationship Id="rId368" Type="http://schemas.openxmlformats.org/officeDocument/2006/relationships/slideLayout" Target="../slideLayouts/slideLayout547.xml"/><Relationship Id="rId575" Type="http://schemas.openxmlformats.org/officeDocument/2006/relationships/slideLayout" Target="../slideLayouts/slideLayout754.xml"/><Relationship Id="rId228" Type="http://schemas.openxmlformats.org/officeDocument/2006/relationships/slideLayout" Target="../slideLayouts/slideLayout407.xml"/><Relationship Id="rId435" Type="http://schemas.openxmlformats.org/officeDocument/2006/relationships/slideLayout" Target="../slideLayouts/slideLayout614.xml"/><Relationship Id="rId642" Type="http://schemas.openxmlformats.org/officeDocument/2006/relationships/slideLayout" Target="../slideLayouts/slideLayout821.xml"/><Relationship Id="rId281" Type="http://schemas.openxmlformats.org/officeDocument/2006/relationships/slideLayout" Target="../slideLayouts/slideLayout460.xml"/><Relationship Id="rId502" Type="http://schemas.openxmlformats.org/officeDocument/2006/relationships/slideLayout" Target="../slideLayouts/slideLayout681.xml"/><Relationship Id="rId76" Type="http://schemas.openxmlformats.org/officeDocument/2006/relationships/slideLayout" Target="../slideLayouts/slideLayout255.xml"/><Relationship Id="rId141" Type="http://schemas.openxmlformats.org/officeDocument/2006/relationships/slideLayout" Target="../slideLayouts/slideLayout320.xml"/><Relationship Id="rId379" Type="http://schemas.openxmlformats.org/officeDocument/2006/relationships/slideLayout" Target="../slideLayouts/slideLayout558.xml"/><Relationship Id="rId586" Type="http://schemas.openxmlformats.org/officeDocument/2006/relationships/slideLayout" Target="../slideLayouts/slideLayout765.xml"/><Relationship Id="rId7" Type="http://schemas.openxmlformats.org/officeDocument/2006/relationships/slideLayout" Target="../slideLayouts/slideLayout186.xml"/><Relationship Id="rId239" Type="http://schemas.openxmlformats.org/officeDocument/2006/relationships/slideLayout" Target="../slideLayouts/slideLayout418.xml"/><Relationship Id="rId446" Type="http://schemas.openxmlformats.org/officeDocument/2006/relationships/slideLayout" Target="../slideLayouts/slideLayout625.xml"/><Relationship Id="rId653" Type="http://schemas.openxmlformats.org/officeDocument/2006/relationships/slideLayout" Target="../slideLayouts/slideLayout832.xml"/><Relationship Id="rId292" Type="http://schemas.openxmlformats.org/officeDocument/2006/relationships/slideLayout" Target="../slideLayouts/slideLayout471.xml"/><Relationship Id="rId306" Type="http://schemas.openxmlformats.org/officeDocument/2006/relationships/slideLayout" Target="../slideLayouts/slideLayout485.xml"/><Relationship Id="rId87" Type="http://schemas.openxmlformats.org/officeDocument/2006/relationships/slideLayout" Target="../slideLayouts/slideLayout266.xml"/><Relationship Id="rId513" Type="http://schemas.openxmlformats.org/officeDocument/2006/relationships/slideLayout" Target="../slideLayouts/slideLayout692.xml"/><Relationship Id="rId597" Type="http://schemas.openxmlformats.org/officeDocument/2006/relationships/slideLayout" Target="../slideLayouts/slideLayout776.xml"/><Relationship Id="rId152" Type="http://schemas.openxmlformats.org/officeDocument/2006/relationships/slideLayout" Target="../slideLayouts/slideLayout331.xml"/><Relationship Id="rId457" Type="http://schemas.openxmlformats.org/officeDocument/2006/relationships/slideLayout" Target="../slideLayouts/slideLayout636.xml"/><Relationship Id="rId664" Type="http://schemas.openxmlformats.org/officeDocument/2006/relationships/slideLayout" Target="../slideLayouts/slideLayout843.xml"/><Relationship Id="rId14" Type="http://schemas.openxmlformats.org/officeDocument/2006/relationships/slideLayout" Target="../slideLayouts/slideLayout193.xml"/><Relationship Id="rId317" Type="http://schemas.openxmlformats.org/officeDocument/2006/relationships/slideLayout" Target="../slideLayouts/slideLayout496.xml"/><Relationship Id="rId524" Type="http://schemas.openxmlformats.org/officeDocument/2006/relationships/slideLayout" Target="../slideLayouts/slideLayout703.xml"/><Relationship Id="rId98" Type="http://schemas.openxmlformats.org/officeDocument/2006/relationships/slideLayout" Target="../slideLayouts/slideLayout277.xml"/><Relationship Id="rId163" Type="http://schemas.openxmlformats.org/officeDocument/2006/relationships/slideLayout" Target="../slideLayouts/slideLayout342.xml"/><Relationship Id="rId370" Type="http://schemas.openxmlformats.org/officeDocument/2006/relationships/slideLayout" Target="../slideLayouts/slideLayout549.xml"/><Relationship Id="rId230" Type="http://schemas.openxmlformats.org/officeDocument/2006/relationships/slideLayout" Target="../slideLayouts/slideLayout409.xml"/><Relationship Id="rId468" Type="http://schemas.openxmlformats.org/officeDocument/2006/relationships/slideLayout" Target="../slideLayouts/slideLayout647.xml"/><Relationship Id="rId675" Type="http://schemas.openxmlformats.org/officeDocument/2006/relationships/slideLayout" Target="../slideLayouts/slideLayout854.xml"/><Relationship Id="rId25" Type="http://schemas.openxmlformats.org/officeDocument/2006/relationships/slideLayout" Target="../slideLayouts/slideLayout204.xml"/><Relationship Id="rId328" Type="http://schemas.openxmlformats.org/officeDocument/2006/relationships/slideLayout" Target="../slideLayouts/slideLayout507.xml"/><Relationship Id="rId535" Type="http://schemas.openxmlformats.org/officeDocument/2006/relationships/slideLayout" Target="../slideLayouts/slideLayout714.xml"/><Relationship Id="rId174" Type="http://schemas.openxmlformats.org/officeDocument/2006/relationships/slideLayout" Target="../slideLayouts/slideLayout353.xml"/><Relationship Id="rId381" Type="http://schemas.openxmlformats.org/officeDocument/2006/relationships/slideLayout" Target="../slideLayouts/slideLayout560.xml"/><Relationship Id="rId602" Type="http://schemas.openxmlformats.org/officeDocument/2006/relationships/slideLayout" Target="../slideLayouts/slideLayout781.xml"/><Relationship Id="rId241" Type="http://schemas.openxmlformats.org/officeDocument/2006/relationships/slideLayout" Target="../slideLayouts/slideLayout420.xml"/><Relationship Id="rId479" Type="http://schemas.openxmlformats.org/officeDocument/2006/relationships/slideLayout" Target="../slideLayouts/slideLayout658.xml"/><Relationship Id="rId686" Type="http://schemas.openxmlformats.org/officeDocument/2006/relationships/slideLayout" Target="../slideLayouts/slideLayout865.xml"/><Relationship Id="rId36" Type="http://schemas.openxmlformats.org/officeDocument/2006/relationships/slideLayout" Target="../slideLayouts/slideLayout215.xml"/><Relationship Id="rId339" Type="http://schemas.openxmlformats.org/officeDocument/2006/relationships/slideLayout" Target="../slideLayouts/slideLayout518.xml"/><Relationship Id="rId546" Type="http://schemas.openxmlformats.org/officeDocument/2006/relationships/slideLayout" Target="../slideLayouts/slideLayout725.xml"/><Relationship Id="rId101" Type="http://schemas.openxmlformats.org/officeDocument/2006/relationships/slideLayout" Target="../slideLayouts/slideLayout280.xml"/><Relationship Id="rId185" Type="http://schemas.openxmlformats.org/officeDocument/2006/relationships/slideLayout" Target="../slideLayouts/slideLayout364.xml"/><Relationship Id="rId406" Type="http://schemas.openxmlformats.org/officeDocument/2006/relationships/slideLayout" Target="../slideLayouts/slideLayout585.xml"/><Relationship Id="rId392" Type="http://schemas.openxmlformats.org/officeDocument/2006/relationships/slideLayout" Target="../slideLayouts/slideLayout571.xml"/><Relationship Id="rId613" Type="http://schemas.openxmlformats.org/officeDocument/2006/relationships/slideLayout" Target="../slideLayouts/slideLayout792.xml"/><Relationship Id="rId697" Type="http://schemas.openxmlformats.org/officeDocument/2006/relationships/slideLayout" Target="../slideLayouts/slideLayout876.xml"/><Relationship Id="rId252" Type="http://schemas.openxmlformats.org/officeDocument/2006/relationships/slideLayout" Target="../slideLayouts/slideLayout431.xml"/><Relationship Id="rId47" Type="http://schemas.openxmlformats.org/officeDocument/2006/relationships/slideLayout" Target="../slideLayouts/slideLayout226.xml"/><Relationship Id="rId112" Type="http://schemas.openxmlformats.org/officeDocument/2006/relationships/slideLayout" Target="../slideLayouts/slideLayout291.xml"/><Relationship Id="rId557" Type="http://schemas.openxmlformats.org/officeDocument/2006/relationships/slideLayout" Target="../slideLayouts/slideLayout736.xml"/><Relationship Id="rId196" Type="http://schemas.openxmlformats.org/officeDocument/2006/relationships/slideLayout" Target="../slideLayouts/slideLayout375.xml"/><Relationship Id="rId417" Type="http://schemas.openxmlformats.org/officeDocument/2006/relationships/slideLayout" Target="../slideLayouts/slideLayout596.xml"/><Relationship Id="rId624" Type="http://schemas.openxmlformats.org/officeDocument/2006/relationships/slideLayout" Target="../slideLayouts/slideLayout803.xml"/><Relationship Id="rId263" Type="http://schemas.openxmlformats.org/officeDocument/2006/relationships/slideLayout" Target="../slideLayouts/slideLayout442.xml"/><Relationship Id="rId470" Type="http://schemas.openxmlformats.org/officeDocument/2006/relationships/slideLayout" Target="../slideLayouts/slideLayout649.xml"/><Relationship Id="rId58" Type="http://schemas.openxmlformats.org/officeDocument/2006/relationships/slideLayout" Target="../slideLayouts/slideLayout237.xml"/><Relationship Id="rId123" Type="http://schemas.openxmlformats.org/officeDocument/2006/relationships/slideLayout" Target="../slideLayouts/slideLayout302.xml"/><Relationship Id="rId330" Type="http://schemas.openxmlformats.org/officeDocument/2006/relationships/slideLayout" Target="../slideLayouts/slideLayout509.xml"/><Relationship Id="rId568" Type="http://schemas.openxmlformats.org/officeDocument/2006/relationships/slideLayout" Target="../slideLayouts/slideLayout747.xml"/><Relationship Id="rId428" Type="http://schemas.openxmlformats.org/officeDocument/2006/relationships/slideLayout" Target="../slideLayouts/slideLayout607.xml"/><Relationship Id="rId635" Type="http://schemas.openxmlformats.org/officeDocument/2006/relationships/slideLayout" Target="../slideLayouts/slideLayout814.xml"/><Relationship Id="rId274" Type="http://schemas.openxmlformats.org/officeDocument/2006/relationships/slideLayout" Target="../slideLayouts/slideLayout453.xml"/><Relationship Id="rId481" Type="http://schemas.openxmlformats.org/officeDocument/2006/relationships/slideLayout" Target="../slideLayouts/slideLayout660.xml"/><Relationship Id="rId702" Type="http://schemas.openxmlformats.org/officeDocument/2006/relationships/image" Target="../media/image5.png"/><Relationship Id="rId69" Type="http://schemas.openxmlformats.org/officeDocument/2006/relationships/slideLayout" Target="../slideLayouts/slideLayout248.xml"/><Relationship Id="rId134" Type="http://schemas.openxmlformats.org/officeDocument/2006/relationships/slideLayout" Target="../slideLayouts/slideLayout313.xml"/><Relationship Id="rId579" Type="http://schemas.openxmlformats.org/officeDocument/2006/relationships/slideLayout" Target="../slideLayouts/slideLayout758.xml"/><Relationship Id="rId341" Type="http://schemas.openxmlformats.org/officeDocument/2006/relationships/slideLayout" Target="../slideLayouts/slideLayout520.xml"/><Relationship Id="rId439" Type="http://schemas.openxmlformats.org/officeDocument/2006/relationships/slideLayout" Target="../slideLayouts/slideLayout618.xml"/><Relationship Id="rId646" Type="http://schemas.openxmlformats.org/officeDocument/2006/relationships/slideLayout" Target="../slideLayouts/slideLayout825.xml"/><Relationship Id="rId201" Type="http://schemas.openxmlformats.org/officeDocument/2006/relationships/slideLayout" Target="../slideLayouts/slideLayout380.xml"/><Relationship Id="rId285" Type="http://schemas.openxmlformats.org/officeDocument/2006/relationships/slideLayout" Target="../slideLayouts/slideLayout464.xml"/><Relationship Id="rId506" Type="http://schemas.openxmlformats.org/officeDocument/2006/relationships/slideLayout" Target="../slideLayouts/slideLayout685.xml"/><Relationship Id="rId492" Type="http://schemas.openxmlformats.org/officeDocument/2006/relationships/slideLayout" Target="../slideLayouts/slideLayout671.xml"/><Relationship Id="rId145" Type="http://schemas.openxmlformats.org/officeDocument/2006/relationships/slideLayout" Target="../slideLayouts/slideLayout324.xml"/><Relationship Id="rId352" Type="http://schemas.openxmlformats.org/officeDocument/2006/relationships/slideLayout" Target="../slideLayouts/slideLayout531.xml"/><Relationship Id="rId212" Type="http://schemas.openxmlformats.org/officeDocument/2006/relationships/slideLayout" Target="../slideLayouts/slideLayout391.xml"/><Relationship Id="rId657" Type="http://schemas.openxmlformats.org/officeDocument/2006/relationships/slideLayout" Target="../slideLayouts/slideLayout836.xml"/><Relationship Id="rId296" Type="http://schemas.openxmlformats.org/officeDocument/2006/relationships/slideLayout" Target="../slideLayouts/slideLayout475.xml"/><Relationship Id="rId517" Type="http://schemas.openxmlformats.org/officeDocument/2006/relationships/slideLayout" Target="../slideLayouts/slideLayout696.xml"/><Relationship Id="rId60" Type="http://schemas.openxmlformats.org/officeDocument/2006/relationships/slideLayout" Target="../slideLayouts/slideLayout239.xml"/><Relationship Id="rId156" Type="http://schemas.openxmlformats.org/officeDocument/2006/relationships/slideLayout" Target="../slideLayouts/slideLayout335.xml"/><Relationship Id="rId363" Type="http://schemas.openxmlformats.org/officeDocument/2006/relationships/slideLayout" Target="../slideLayouts/slideLayout542.xml"/><Relationship Id="rId570" Type="http://schemas.openxmlformats.org/officeDocument/2006/relationships/slideLayout" Target="../slideLayouts/slideLayout749.xml"/><Relationship Id="rId223" Type="http://schemas.openxmlformats.org/officeDocument/2006/relationships/slideLayout" Target="../slideLayouts/slideLayout402.xml"/><Relationship Id="rId430" Type="http://schemas.openxmlformats.org/officeDocument/2006/relationships/slideLayout" Target="../slideLayouts/slideLayout609.xml"/><Relationship Id="rId668" Type="http://schemas.openxmlformats.org/officeDocument/2006/relationships/slideLayout" Target="../slideLayouts/slideLayout847.xml"/><Relationship Id="rId18" Type="http://schemas.openxmlformats.org/officeDocument/2006/relationships/slideLayout" Target="../slideLayouts/slideLayout197.xml"/><Relationship Id="rId265" Type="http://schemas.openxmlformats.org/officeDocument/2006/relationships/slideLayout" Target="../slideLayouts/slideLayout444.xml"/><Relationship Id="rId472" Type="http://schemas.openxmlformats.org/officeDocument/2006/relationships/slideLayout" Target="../slideLayouts/slideLayout651.xml"/><Relationship Id="rId528" Type="http://schemas.openxmlformats.org/officeDocument/2006/relationships/slideLayout" Target="../slideLayouts/slideLayout707.xml"/><Relationship Id="rId125" Type="http://schemas.openxmlformats.org/officeDocument/2006/relationships/slideLayout" Target="../slideLayouts/slideLayout304.xml"/><Relationship Id="rId167" Type="http://schemas.openxmlformats.org/officeDocument/2006/relationships/slideLayout" Target="../slideLayouts/slideLayout346.xml"/><Relationship Id="rId332" Type="http://schemas.openxmlformats.org/officeDocument/2006/relationships/slideLayout" Target="../slideLayouts/slideLayout511.xml"/><Relationship Id="rId374" Type="http://schemas.openxmlformats.org/officeDocument/2006/relationships/slideLayout" Target="../slideLayouts/slideLayout553.xml"/><Relationship Id="rId581" Type="http://schemas.openxmlformats.org/officeDocument/2006/relationships/slideLayout" Target="../slideLayouts/slideLayout760.xml"/><Relationship Id="rId71" Type="http://schemas.openxmlformats.org/officeDocument/2006/relationships/slideLayout" Target="../slideLayouts/slideLayout250.xml"/><Relationship Id="rId234" Type="http://schemas.openxmlformats.org/officeDocument/2006/relationships/slideLayout" Target="../slideLayouts/slideLayout413.xml"/><Relationship Id="rId637" Type="http://schemas.openxmlformats.org/officeDocument/2006/relationships/slideLayout" Target="../slideLayouts/slideLayout816.xml"/><Relationship Id="rId679" Type="http://schemas.openxmlformats.org/officeDocument/2006/relationships/slideLayout" Target="../slideLayouts/slideLayout858.xml"/><Relationship Id="rId2" Type="http://schemas.openxmlformats.org/officeDocument/2006/relationships/slideLayout" Target="../slideLayouts/slideLayout181.xml"/><Relationship Id="rId29" Type="http://schemas.openxmlformats.org/officeDocument/2006/relationships/slideLayout" Target="../slideLayouts/slideLayout208.xml"/><Relationship Id="rId276" Type="http://schemas.openxmlformats.org/officeDocument/2006/relationships/slideLayout" Target="../slideLayouts/slideLayout455.xml"/><Relationship Id="rId441" Type="http://schemas.openxmlformats.org/officeDocument/2006/relationships/slideLayout" Target="../slideLayouts/slideLayout620.xml"/><Relationship Id="rId483" Type="http://schemas.openxmlformats.org/officeDocument/2006/relationships/slideLayout" Target="../slideLayouts/slideLayout662.xml"/><Relationship Id="rId539" Type="http://schemas.openxmlformats.org/officeDocument/2006/relationships/slideLayout" Target="../slideLayouts/slideLayout718.xml"/><Relationship Id="rId690" Type="http://schemas.openxmlformats.org/officeDocument/2006/relationships/slideLayout" Target="../slideLayouts/slideLayout869.xml"/><Relationship Id="rId704" Type="http://schemas.openxmlformats.org/officeDocument/2006/relationships/image" Target="../media/image7.png"/><Relationship Id="rId40" Type="http://schemas.openxmlformats.org/officeDocument/2006/relationships/slideLayout" Target="../slideLayouts/slideLayout219.xml"/><Relationship Id="rId136" Type="http://schemas.openxmlformats.org/officeDocument/2006/relationships/slideLayout" Target="../slideLayouts/slideLayout315.xml"/><Relationship Id="rId178" Type="http://schemas.openxmlformats.org/officeDocument/2006/relationships/slideLayout" Target="../slideLayouts/slideLayout357.xml"/><Relationship Id="rId301" Type="http://schemas.openxmlformats.org/officeDocument/2006/relationships/slideLayout" Target="../slideLayouts/slideLayout480.xml"/><Relationship Id="rId343" Type="http://schemas.openxmlformats.org/officeDocument/2006/relationships/slideLayout" Target="../slideLayouts/slideLayout522.xml"/><Relationship Id="rId550" Type="http://schemas.openxmlformats.org/officeDocument/2006/relationships/slideLayout" Target="../slideLayouts/slideLayout729.xml"/><Relationship Id="rId82" Type="http://schemas.openxmlformats.org/officeDocument/2006/relationships/slideLayout" Target="../slideLayouts/slideLayout261.xml"/><Relationship Id="rId203" Type="http://schemas.openxmlformats.org/officeDocument/2006/relationships/slideLayout" Target="../slideLayouts/slideLayout382.xml"/><Relationship Id="rId385" Type="http://schemas.openxmlformats.org/officeDocument/2006/relationships/slideLayout" Target="../slideLayouts/slideLayout564.xml"/><Relationship Id="rId592" Type="http://schemas.openxmlformats.org/officeDocument/2006/relationships/slideLayout" Target="../slideLayouts/slideLayout771.xml"/><Relationship Id="rId606" Type="http://schemas.openxmlformats.org/officeDocument/2006/relationships/slideLayout" Target="../slideLayouts/slideLayout785.xml"/><Relationship Id="rId648" Type="http://schemas.openxmlformats.org/officeDocument/2006/relationships/slideLayout" Target="../slideLayouts/slideLayout827.xml"/><Relationship Id="rId245" Type="http://schemas.openxmlformats.org/officeDocument/2006/relationships/slideLayout" Target="../slideLayouts/slideLayout424.xml"/><Relationship Id="rId287" Type="http://schemas.openxmlformats.org/officeDocument/2006/relationships/slideLayout" Target="../slideLayouts/slideLayout466.xml"/><Relationship Id="rId410" Type="http://schemas.openxmlformats.org/officeDocument/2006/relationships/slideLayout" Target="../slideLayouts/slideLayout589.xml"/><Relationship Id="rId452" Type="http://schemas.openxmlformats.org/officeDocument/2006/relationships/slideLayout" Target="../slideLayouts/slideLayout631.xml"/><Relationship Id="rId494" Type="http://schemas.openxmlformats.org/officeDocument/2006/relationships/slideLayout" Target="../slideLayouts/slideLayout673.xml"/><Relationship Id="rId508" Type="http://schemas.openxmlformats.org/officeDocument/2006/relationships/slideLayout" Target="../slideLayouts/slideLayout687.xml"/><Relationship Id="rId105" Type="http://schemas.openxmlformats.org/officeDocument/2006/relationships/slideLayout" Target="../slideLayouts/slideLayout284.xml"/><Relationship Id="rId147" Type="http://schemas.openxmlformats.org/officeDocument/2006/relationships/slideLayout" Target="../slideLayouts/slideLayout326.xml"/><Relationship Id="rId312" Type="http://schemas.openxmlformats.org/officeDocument/2006/relationships/slideLayout" Target="../slideLayouts/slideLayout491.xml"/><Relationship Id="rId354" Type="http://schemas.openxmlformats.org/officeDocument/2006/relationships/slideLayout" Target="../slideLayouts/slideLayout533.xml"/><Relationship Id="rId51" Type="http://schemas.openxmlformats.org/officeDocument/2006/relationships/slideLayout" Target="../slideLayouts/slideLayout230.xml"/><Relationship Id="rId93" Type="http://schemas.openxmlformats.org/officeDocument/2006/relationships/slideLayout" Target="../slideLayouts/slideLayout272.xml"/><Relationship Id="rId189" Type="http://schemas.openxmlformats.org/officeDocument/2006/relationships/slideLayout" Target="../slideLayouts/slideLayout368.xml"/><Relationship Id="rId396" Type="http://schemas.openxmlformats.org/officeDocument/2006/relationships/slideLayout" Target="../slideLayouts/slideLayout575.xml"/><Relationship Id="rId561" Type="http://schemas.openxmlformats.org/officeDocument/2006/relationships/slideLayout" Target="../slideLayouts/slideLayout740.xml"/><Relationship Id="rId617" Type="http://schemas.openxmlformats.org/officeDocument/2006/relationships/slideLayout" Target="../slideLayouts/slideLayout796.xml"/><Relationship Id="rId659" Type="http://schemas.openxmlformats.org/officeDocument/2006/relationships/slideLayout" Target="../slideLayouts/slideLayout838.xml"/><Relationship Id="rId214" Type="http://schemas.openxmlformats.org/officeDocument/2006/relationships/slideLayout" Target="../slideLayouts/slideLayout393.xml"/><Relationship Id="rId256" Type="http://schemas.openxmlformats.org/officeDocument/2006/relationships/slideLayout" Target="../slideLayouts/slideLayout435.xml"/><Relationship Id="rId298" Type="http://schemas.openxmlformats.org/officeDocument/2006/relationships/slideLayout" Target="../slideLayouts/slideLayout477.xml"/><Relationship Id="rId421" Type="http://schemas.openxmlformats.org/officeDocument/2006/relationships/slideLayout" Target="../slideLayouts/slideLayout600.xml"/><Relationship Id="rId463" Type="http://schemas.openxmlformats.org/officeDocument/2006/relationships/slideLayout" Target="../slideLayouts/slideLayout642.xml"/><Relationship Id="rId519" Type="http://schemas.openxmlformats.org/officeDocument/2006/relationships/slideLayout" Target="../slideLayouts/slideLayout698.xml"/><Relationship Id="rId670" Type="http://schemas.openxmlformats.org/officeDocument/2006/relationships/slideLayout" Target="../slideLayouts/slideLayout849.xml"/><Relationship Id="rId116" Type="http://schemas.openxmlformats.org/officeDocument/2006/relationships/slideLayout" Target="../slideLayouts/slideLayout295.xml"/><Relationship Id="rId158" Type="http://schemas.openxmlformats.org/officeDocument/2006/relationships/slideLayout" Target="../slideLayouts/slideLayout337.xml"/><Relationship Id="rId323" Type="http://schemas.openxmlformats.org/officeDocument/2006/relationships/slideLayout" Target="../slideLayouts/slideLayout502.xml"/><Relationship Id="rId530" Type="http://schemas.openxmlformats.org/officeDocument/2006/relationships/slideLayout" Target="../slideLayouts/slideLayout709.xml"/><Relationship Id="rId20" Type="http://schemas.openxmlformats.org/officeDocument/2006/relationships/slideLayout" Target="../slideLayouts/slideLayout199.xml"/><Relationship Id="rId62" Type="http://schemas.openxmlformats.org/officeDocument/2006/relationships/slideLayout" Target="../slideLayouts/slideLayout241.xml"/><Relationship Id="rId365" Type="http://schemas.openxmlformats.org/officeDocument/2006/relationships/slideLayout" Target="../slideLayouts/slideLayout544.xml"/><Relationship Id="rId572" Type="http://schemas.openxmlformats.org/officeDocument/2006/relationships/slideLayout" Target="../slideLayouts/slideLayout751.xml"/><Relationship Id="rId628" Type="http://schemas.openxmlformats.org/officeDocument/2006/relationships/slideLayout" Target="../slideLayouts/slideLayout807.xml"/><Relationship Id="rId225" Type="http://schemas.openxmlformats.org/officeDocument/2006/relationships/slideLayout" Target="../slideLayouts/slideLayout404.xml"/><Relationship Id="rId267" Type="http://schemas.openxmlformats.org/officeDocument/2006/relationships/slideLayout" Target="../slideLayouts/slideLayout446.xml"/><Relationship Id="rId432" Type="http://schemas.openxmlformats.org/officeDocument/2006/relationships/slideLayout" Target="../slideLayouts/slideLayout611.xml"/><Relationship Id="rId474" Type="http://schemas.openxmlformats.org/officeDocument/2006/relationships/slideLayout" Target="../slideLayouts/slideLayout653.xml"/><Relationship Id="rId127" Type="http://schemas.openxmlformats.org/officeDocument/2006/relationships/slideLayout" Target="../slideLayouts/slideLayout306.xml"/><Relationship Id="rId681" Type="http://schemas.openxmlformats.org/officeDocument/2006/relationships/slideLayout" Target="../slideLayouts/slideLayout860.xml"/><Relationship Id="rId31" Type="http://schemas.openxmlformats.org/officeDocument/2006/relationships/slideLayout" Target="../slideLayouts/slideLayout210.xml"/><Relationship Id="rId73" Type="http://schemas.openxmlformats.org/officeDocument/2006/relationships/slideLayout" Target="../slideLayouts/slideLayout252.xml"/><Relationship Id="rId169" Type="http://schemas.openxmlformats.org/officeDocument/2006/relationships/slideLayout" Target="../slideLayouts/slideLayout348.xml"/><Relationship Id="rId334" Type="http://schemas.openxmlformats.org/officeDocument/2006/relationships/slideLayout" Target="../slideLayouts/slideLayout513.xml"/><Relationship Id="rId376" Type="http://schemas.openxmlformats.org/officeDocument/2006/relationships/slideLayout" Target="../slideLayouts/slideLayout555.xml"/><Relationship Id="rId541" Type="http://schemas.openxmlformats.org/officeDocument/2006/relationships/slideLayout" Target="../slideLayouts/slideLayout720.xml"/><Relationship Id="rId583" Type="http://schemas.openxmlformats.org/officeDocument/2006/relationships/slideLayout" Target="../slideLayouts/slideLayout762.xml"/><Relationship Id="rId639" Type="http://schemas.openxmlformats.org/officeDocument/2006/relationships/slideLayout" Target="../slideLayouts/slideLayout818.xml"/><Relationship Id="rId4" Type="http://schemas.openxmlformats.org/officeDocument/2006/relationships/slideLayout" Target="../slideLayouts/slideLayout183.xml"/><Relationship Id="rId180" Type="http://schemas.openxmlformats.org/officeDocument/2006/relationships/slideLayout" Target="../slideLayouts/slideLayout359.xml"/><Relationship Id="rId236" Type="http://schemas.openxmlformats.org/officeDocument/2006/relationships/slideLayout" Target="../slideLayouts/slideLayout415.xml"/><Relationship Id="rId278" Type="http://schemas.openxmlformats.org/officeDocument/2006/relationships/slideLayout" Target="../slideLayouts/slideLayout457.xml"/><Relationship Id="rId401" Type="http://schemas.openxmlformats.org/officeDocument/2006/relationships/slideLayout" Target="../slideLayouts/slideLayout580.xml"/><Relationship Id="rId443" Type="http://schemas.openxmlformats.org/officeDocument/2006/relationships/slideLayout" Target="../slideLayouts/slideLayout622.xml"/><Relationship Id="rId650" Type="http://schemas.openxmlformats.org/officeDocument/2006/relationships/slideLayout" Target="../slideLayouts/slideLayout829.xml"/><Relationship Id="rId303" Type="http://schemas.openxmlformats.org/officeDocument/2006/relationships/slideLayout" Target="../slideLayouts/slideLayout482.xml"/><Relationship Id="rId485" Type="http://schemas.openxmlformats.org/officeDocument/2006/relationships/slideLayout" Target="../slideLayouts/slideLayout664.xml"/><Relationship Id="rId692" Type="http://schemas.openxmlformats.org/officeDocument/2006/relationships/slideLayout" Target="../slideLayouts/slideLayout871.xml"/><Relationship Id="rId42" Type="http://schemas.openxmlformats.org/officeDocument/2006/relationships/slideLayout" Target="../slideLayouts/slideLayout221.xml"/><Relationship Id="rId84" Type="http://schemas.openxmlformats.org/officeDocument/2006/relationships/slideLayout" Target="../slideLayouts/slideLayout263.xml"/><Relationship Id="rId138" Type="http://schemas.openxmlformats.org/officeDocument/2006/relationships/slideLayout" Target="../slideLayouts/slideLayout317.xml"/><Relationship Id="rId345" Type="http://schemas.openxmlformats.org/officeDocument/2006/relationships/slideLayout" Target="../slideLayouts/slideLayout524.xml"/><Relationship Id="rId387" Type="http://schemas.openxmlformats.org/officeDocument/2006/relationships/slideLayout" Target="../slideLayouts/slideLayout566.xml"/><Relationship Id="rId510" Type="http://schemas.openxmlformats.org/officeDocument/2006/relationships/slideLayout" Target="../slideLayouts/slideLayout689.xml"/><Relationship Id="rId552" Type="http://schemas.openxmlformats.org/officeDocument/2006/relationships/slideLayout" Target="../slideLayouts/slideLayout731.xml"/><Relationship Id="rId594" Type="http://schemas.openxmlformats.org/officeDocument/2006/relationships/slideLayout" Target="../slideLayouts/slideLayout773.xml"/><Relationship Id="rId608" Type="http://schemas.openxmlformats.org/officeDocument/2006/relationships/slideLayout" Target="../slideLayouts/slideLayout787.xml"/><Relationship Id="rId191" Type="http://schemas.openxmlformats.org/officeDocument/2006/relationships/slideLayout" Target="../slideLayouts/slideLayout370.xml"/><Relationship Id="rId205" Type="http://schemas.openxmlformats.org/officeDocument/2006/relationships/slideLayout" Target="../slideLayouts/slideLayout384.xml"/><Relationship Id="rId247" Type="http://schemas.openxmlformats.org/officeDocument/2006/relationships/slideLayout" Target="../slideLayouts/slideLayout426.xml"/><Relationship Id="rId412" Type="http://schemas.openxmlformats.org/officeDocument/2006/relationships/slideLayout" Target="../slideLayouts/slideLayout591.xml"/><Relationship Id="rId107" Type="http://schemas.openxmlformats.org/officeDocument/2006/relationships/slideLayout" Target="../slideLayouts/slideLayout286.xml"/><Relationship Id="rId289" Type="http://schemas.openxmlformats.org/officeDocument/2006/relationships/slideLayout" Target="../slideLayouts/slideLayout468.xml"/><Relationship Id="rId454" Type="http://schemas.openxmlformats.org/officeDocument/2006/relationships/slideLayout" Target="../slideLayouts/slideLayout633.xml"/><Relationship Id="rId496" Type="http://schemas.openxmlformats.org/officeDocument/2006/relationships/slideLayout" Target="../slideLayouts/slideLayout675.xml"/><Relationship Id="rId661" Type="http://schemas.openxmlformats.org/officeDocument/2006/relationships/slideLayout" Target="../slideLayouts/slideLayout840.xml"/><Relationship Id="rId11" Type="http://schemas.openxmlformats.org/officeDocument/2006/relationships/slideLayout" Target="../slideLayouts/slideLayout190.xml"/><Relationship Id="rId53" Type="http://schemas.openxmlformats.org/officeDocument/2006/relationships/slideLayout" Target="../slideLayouts/slideLayout232.xml"/><Relationship Id="rId149" Type="http://schemas.openxmlformats.org/officeDocument/2006/relationships/slideLayout" Target="../slideLayouts/slideLayout328.xml"/><Relationship Id="rId314" Type="http://schemas.openxmlformats.org/officeDocument/2006/relationships/slideLayout" Target="../slideLayouts/slideLayout493.xml"/><Relationship Id="rId356" Type="http://schemas.openxmlformats.org/officeDocument/2006/relationships/slideLayout" Target="../slideLayouts/slideLayout535.xml"/><Relationship Id="rId398" Type="http://schemas.openxmlformats.org/officeDocument/2006/relationships/slideLayout" Target="../slideLayouts/slideLayout577.xml"/><Relationship Id="rId521" Type="http://schemas.openxmlformats.org/officeDocument/2006/relationships/slideLayout" Target="../slideLayouts/slideLayout700.xml"/><Relationship Id="rId563" Type="http://schemas.openxmlformats.org/officeDocument/2006/relationships/slideLayout" Target="../slideLayouts/slideLayout742.xml"/><Relationship Id="rId619" Type="http://schemas.openxmlformats.org/officeDocument/2006/relationships/slideLayout" Target="../slideLayouts/slideLayout798.xml"/><Relationship Id="rId95" Type="http://schemas.openxmlformats.org/officeDocument/2006/relationships/slideLayout" Target="../slideLayouts/slideLayout274.xml"/><Relationship Id="rId160" Type="http://schemas.openxmlformats.org/officeDocument/2006/relationships/slideLayout" Target="../slideLayouts/slideLayout339.xml"/><Relationship Id="rId216" Type="http://schemas.openxmlformats.org/officeDocument/2006/relationships/slideLayout" Target="../slideLayouts/slideLayout395.xml"/><Relationship Id="rId423" Type="http://schemas.openxmlformats.org/officeDocument/2006/relationships/slideLayout" Target="../slideLayouts/slideLayout602.xml"/><Relationship Id="rId258" Type="http://schemas.openxmlformats.org/officeDocument/2006/relationships/slideLayout" Target="../slideLayouts/slideLayout437.xml"/><Relationship Id="rId465" Type="http://schemas.openxmlformats.org/officeDocument/2006/relationships/slideLayout" Target="../slideLayouts/slideLayout644.xml"/><Relationship Id="rId630" Type="http://schemas.openxmlformats.org/officeDocument/2006/relationships/slideLayout" Target="../slideLayouts/slideLayout809.xml"/><Relationship Id="rId672" Type="http://schemas.openxmlformats.org/officeDocument/2006/relationships/slideLayout" Target="../slideLayouts/slideLayout851.xml"/><Relationship Id="rId22" Type="http://schemas.openxmlformats.org/officeDocument/2006/relationships/slideLayout" Target="../slideLayouts/slideLayout201.xml"/><Relationship Id="rId64" Type="http://schemas.openxmlformats.org/officeDocument/2006/relationships/slideLayout" Target="../slideLayouts/slideLayout243.xml"/><Relationship Id="rId118" Type="http://schemas.openxmlformats.org/officeDocument/2006/relationships/slideLayout" Target="../slideLayouts/slideLayout297.xml"/><Relationship Id="rId325" Type="http://schemas.openxmlformats.org/officeDocument/2006/relationships/slideLayout" Target="../slideLayouts/slideLayout504.xml"/><Relationship Id="rId367" Type="http://schemas.openxmlformats.org/officeDocument/2006/relationships/slideLayout" Target="../slideLayouts/slideLayout546.xml"/><Relationship Id="rId532" Type="http://schemas.openxmlformats.org/officeDocument/2006/relationships/slideLayout" Target="../slideLayouts/slideLayout711.xml"/><Relationship Id="rId574" Type="http://schemas.openxmlformats.org/officeDocument/2006/relationships/slideLayout" Target="../slideLayouts/slideLayout753.xml"/><Relationship Id="rId171" Type="http://schemas.openxmlformats.org/officeDocument/2006/relationships/slideLayout" Target="../slideLayouts/slideLayout350.xml"/><Relationship Id="rId227" Type="http://schemas.openxmlformats.org/officeDocument/2006/relationships/slideLayout" Target="../slideLayouts/slideLayout406.xml"/><Relationship Id="rId269" Type="http://schemas.openxmlformats.org/officeDocument/2006/relationships/slideLayout" Target="../slideLayouts/slideLayout448.xml"/><Relationship Id="rId434" Type="http://schemas.openxmlformats.org/officeDocument/2006/relationships/slideLayout" Target="../slideLayouts/slideLayout613.xml"/><Relationship Id="rId476" Type="http://schemas.openxmlformats.org/officeDocument/2006/relationships/slideLayout" Target="../slideLayouts/slideLayout655.xml"/><Relationship Id="rId641" Type="http://schemas.openxmlformats.org/officeDocument/2006/relationships/slideLayout" Target="../slideLayouts/slideLayout820.xml"/><Relationship Id="rId683" Type="http://schemas.openxmlformats.org/officeDocument/2006/relationships/slideLayout" Target="../slideLayouts/slideLayout862.xml"/><Relationship Id="rId33" Type="http://schemas.openxmlformats.org/officeDocument/2006/relationships/slideLayout" Target="../slideLayouts/slideLayout212.xml"/><Relationship Id="rId129" Type="http://schemas.openxmlformats.org/officeDocument/2006/relationships/slideLayout" Target="../slideLayouts/slideLayout308.xml"/><Relationship Id="rId280" Type="http://schemas.openxmlformats.org/officeDocument/2006/relationships/slideLayout" Target="../slideLayouts/slideLayout459.xml"/><Relationship Id="rId336" Type="http://schemas.openxmlformats.org/officeDocument/2006/relationships/slideLayout" Target="../slideLayouts/slideLayout515.xml"/><Relationship Id="rId501" Type="http://schemas.openxmlformats.org/officeDocument/2006/relationships/slideLayout" Target="../slideLayouts/slideLayout680.xml"/><Relationship Id="rId543" Type="http://schemas.openxmlformats.org/officeDocument/2006/relationships/slideLayout" Target="../slideLayouts/slideLayout722.xml"/><Relationship Id="rId75" Type="http://schemas.openxmlformats.org/officeDocument/2006/relationships/slideLayout" Target="../slideLayouts/slideLayout254.xml"/><Relationship Id="rId140" Type="http://schemas.openxmlformats.org/officeDocument/2006/relationships/slideLayout" Target="../slideLayouts/slideLayout319.xml"/><Relationship Id="rId182" Type="http://schemas.openxmlformats.org/officeDocument/2006/relationships/slideLayout" Target="../slideLayouts/slideLayout361.xml"/><Relationship Id="rId378" Type="http://schemas.openxmlformats.org/officeDocument/2006/relationships/slideLayout" Target="../slideLayouts/slideLayout557.xml"/><Relationship Id="rId403" Type="http://schemas.openxmlformats.org/officeDocument/2006/relationships/slideLayout" Target="../slideLayouts/slideLayout582.xml"/><Relationship Id="rId585" Type="http://schemas.openxmlformats.org/officeDocument/2006/relationships/slideLayout" Target="../slideLayouts/slideLayout764.xml"/><Relationship Id="rId6" Type="http://schemas.openxmlformats.org/officeDocument/2006/relationships/slideLayout" Target="../slideLayouts/slideLayout185.xml"/><Relationship Id="rId238" Type="http://schemas.openxmlformats.org/officeDocument/2006/relationships/slideLayout" Target="../slideLayouts/slideLayout417.xml"/><Relationship Id="rId445" Type="http://schemas.openxmlformats.org/officeDocument/2006/relationships/slideLayout" Target="../slideLayouts/slideLayout624.xml"/><Relationship Id="rId487" Type="http://schemas.openxmlformats.org/officeDocument/2006/relationships/slideLayout" Target="../slideLayouts/slideLayout666.xml"/><Relationship Id="rId610" Type="http://schemas.openxmlformats.org/officeDocument/2006/relationships/slideLayout" Target="../slideLayouts/slideLayout789.xml"/><Relationship Id="rId652" Type="http://schemas.openxmlformats.org/officeDocument/2006/relationships/slideLayout" Target="../slideLayouts/slideLayout831.xml"/><Relationship Id="rId694" Type="http://schemas.openxmlformats.org/officeDocument/2006/relationships/slideLayout" Target="../slideLayouts/slideLayout873.xml"/><Relationship Id="rId291" Type="http://schemas.openxmlformats.org/officeDocument/2006/relationships/slideLayout" Target="../slideLayouts/slideLayout470.xml"/><Relationship Id="rId305" Type="http://schemas.openxmlformats.org/officeDocument/2006/relationships/slideLayout" Target="../slideLayouts/slideLayout484.xml"/><Relationship Id="rId347" Type="http://schemas.openxmlformats.org/officeDocument/2006/relationships/slideLayout" Target="../slideLayouts/slideLayout526.xml"/><Relationship Id="rId512" Type="http://schemas.openxmlformats.org/officeDocument/2006/relationships/slideLayout" Target="../slideLayouts/slideLayout691.xml"/><Relationship Id="rId44" Type="http://schemas.openxmlformats.org/officeDocument/2006/relationships/slideLayout" Target="../slideLayouts/slideLayout223.xml"/><Relationship Id="rId86" Type="http://schemas.openxmlformats.org/officeDocument/2006/relationships/slideLayout" Target="../slideLayouts/slideLayout265.xml"/><Relationship Id="rId151" Type="http://schemas.openxmlformats.org/officeDocument/2006/relationships/slideLayout" Target="../slideLayouts/slideLayout330.xml"/><Relationship Id="rId389" Type="http://schemas.openxmlformats.org/officeDocument/2006/relationships/slideLayout" Target="../slideLayouts/slideLayout568.xml"/><Relationship Id="rId554" Type="http://schemas.openxmlformats.org/officeDocument/2006/relationships/slideLayout" Target="../slideLayouts/slideLayout733.xml"/><Relationship Id="rId596" Type="http://schemas.openxmlformats.org/officeDocument/2006/relationships/slideLayout" Target="../slideLayouts/slideLayout775.xml"/><Relationship Id="rId193" Type="http://schemas.openxmlformats.org/officeDocument/2006/relationships/slideLayout" Target="../slideLayouts/slideLayout372.xml"/><Relationship Id="rId207" Type="http://schemas.openxmlformats.org/officeDocument/2006/relationships/slideLayout" Target="../slideLayouts/slideLayout386.xml"/><Relationship Id="rId249" Type="http://schemas.openxmlformats.org/officeDocument/2006/relationships/slideLayout" Target="../slideLayouts/slideLayout428.xml"/><Relationship Id="rId414" Type="http://schemas.openxmlformats.org/officeDocument/2006/relationships/slideLayout" Target="../slideLayouts/slideLayout593.xml"/><Relationship Id="rId456" Type="http://schemas.openxmlformats.org/officeDocument/2006/relationships/slideLayout" Target="../slideLayouts/slideLayout635.xml"/><Relationship Id="rId498" Type="http://schemas.openxmlformats.org/officeDocument/2006/relationships/slideLayout" Target="../slideLayouts/slideLayout677.xml"/><Relationship Id="rId621" Type="http://schemas.openxmlformats.org/officeDocument/2006/relationships/slideLayout" Target="../slideLayouts/slideLayout800.xml"/><Relationship Id="rId663" Type="http://schemas.openxmlformats.org/officeDocument/2006/relationships/slideLayout" Target="../slideLayouts/slideLayout842.xml"/><Relationship Id="rId13" Type="http://schemas.openxmlformats.org/officeDocument/2006/relationships/slideLayout" Target="../slideLayouts/slideLayout192.xml"/><Relationship Id="rId109" Type="http://schemas.openxmlformats.org/officeDocument/2006/relationships/slideLayout" Target="../slideLayouts/slideLayout288.xml"/><Relationship Id="rId260" Type="http://schemas.openxmlformats.org/officeDocument/2006/relationships/slideLayout" Target="../slideLayouts/slideLayout439.xml"/><Relationship Id="rId316" Type="http://schemas.openxmlformats.org/officeDocument/2006/relationships/slideLayout" Target="../slideLayouts/slideLayout495.xml"/><Relationship Id="rId523" Type="http://schemas.openxmlformats.org/officeDocument/2006/relationships/slideLayout" Target="../slideLayouts/slideLayout702.xml"/><Relationship Id="rId55" Type="http://schemas.openxmlformats.org/officeDocument/2006/relationships/slideLayout" Target="../slideLayouts/slideLayout234.xml"/><Relationship Id="rId97" Type="http://schemas.openxmlformats.org/officeDocument/2006/relationships/slideLayout" Target="../slideLayouts/slideLayout276.xml"/><Relationship Id="rId120" Type="http://schemas.openxmlformats.org/officeDocument/2006/relationships/slideLayout" Target="../slideLayouts/slideLayout299.xml"/><Relationship Id="rId358" Type="http://schemas.openxmlformats.org/officeDocument/2006/relationships/slideLayout" Target="../slideLayouts/slideLayout537.xml"/><Relationship Id="rId565" Type="http://schemas.openxmlformats.org/officeDocument/2006/relationships/slideLayout" Target="../slideLayouts/slideLayout744.xml"/><Relationship Id="rId162" Type="http://schemas.openxmlformats.org/officeDocument/2006/relationships/slideLayout" Target="../slideLayouts/slideLayout341.xml"/><Relationship Id="rId218" Type="http://schemas.openxmlformats.org/officeDocument/2006/relationships/slideLayout" Target="../slideLayouts/slideLayout397.xml"/><Relationship Id="rId425" Type="http://schemas.openxmlformats.org/officeDocument/2006/relationships/slideLayout" Target="../slideLayouts/slideLayout604.xml"/><Relationship Id="rId467" Type="http://schemas.openxmlformats.org/officeDocument/2006/relationships/slideLayout" Target="../slideLayouts/slideLayout646.xml"/><Relationship Id="rId632" Type="http://schemas.openxmlformats.org/officeDocument/2006/relationships/slideLayout" Target="../slideLayouts/slideLayout811.xml"/><Relationship Id="rId271" Type="http://schemas.openxmlformats.org/officeDocument/2006/relationships/slideLayout" Target="../slideLayouts/slideLayout450.xml"/><Relationship Id="rId674" Type="http://schemas.openxmlformats.org/officeDocument/2006/relationships/slideLayout" Target="../slideLayouts/slideLayout853.xml"/><Relationship Id="rId24" Type="http://schemas.openxmlformats.org/officeDocument/2006/relationships/slideLayout" Target="../slideLayouts/slideLayout203.xml"/><Relationship Id="rId66" Type="http://schemas.openxmlformats.org/officeDocument/2006/relationships/slideLayout" Target="../slideLayouts/slideLayout245.xml"/><Relationship Id="rId131" Type="http://schemas.openxmlformats.org/officeDocument/2006/relationships/slideLayout" Target="../slideLayouts/slideLayout310.xml"/><Relationship Id="rId327" Type="http://schemas.openxmlformats.org/officeDocument/2006/relationships/slideLayout" Target="../slideLayouts/slideLayout506.xml"/><Relationship Id="rId369" Type="http://schemas.openxmlformats.org/officeDocument/2006/relationships/slideLayout" Target="../slideLayouts/slideLayout548.xml"/><Relationship Id="rId534" Type="http://schemas.openxmlformats.org/officeDocument/2006/relationships/slideLayout" Target="../slideLayouts/slideLayout713.xml"/><Relationship Id="rId576" Type="http://schemas.openxmlformats.org/officeDocument/2006/relationships/slideLayout" Target="../slideLayouts/slideLayout755.xml"/><Relationship Id="rId173" Type="http://schemas.openxmlformats.org/officeDocument/2006/relationships/slideLayout" Target="../slideLayouts/slideLayout352.xml"/><Relationship Id="rId229" Type="http://schemas.openxmlformats.org/officeDocument/2006/relationships/slideLayout" Target="../slideLayouts/slideLayout408.xml"/><Relationship Id="rId380" Type="http://schemas.openxmlformats.org/officeDocument/2006/relationships/slideLayout" Target="../slideLayouts/slideLayout559.xml"/><Relationship Id="rId436" Type="http://schemas.openxmlformats.org/officeDocument/2006/relationships/slideLayout" Target="../slideLayouts/slideLayout615.xml"/><Relationship Id="rId601" Type="http://schemas.openxmlformats.org/officeDocument/2006/relationships/slideLayout" Target="../slideLayouts/slideLayout780.xml"/><Relationship Id="rId643" Type="http://schemas.openxmlformats.org/officeDocument/2006/relationships/slideLayout" Target="../slideLayouts/slideLayout822.xml"/><Relationship Id="rId240" Type="http://schemas.openxmlformats.org/officeDocument/2006/relationships/slideLayout" Target="../slideLayouts/slideLayout419.xml"/><Relationship Id="rId478" Type="http://schemas.openxmlformats.org/officeDocument/2006/relationships/slideLayout" Target="../slideLayouts/slideLayout657.xml"/><Relationship Id="rId685" Type="http://schemas.openxmlformats.org/officeDocument/2006/relationships/slideLayout" Target="../slideLayouts/slideLayout864.xml"/><Relationship Id="rId35" Type="http://schemas.openxmlformats.org/officeDocument/2006/relationships/slideLayout" Target="../slideLayouts/slideLayout214.xml"/><Relationship Id="rId77" Type="http://schemas.openxmlformats.org/officeDocument/2006/relationships/slideLayout" Target="../slideLayouts/slideLayout256.xml"/><Relationship Id="rId100" Type="http://schemas.openxmlformats.org/officeDocument/2006/relationships/slideLayout" Target="../slideLayouts/slideLayout279.xml"/><Relationship Id="rId282" Type="http://schemas.openxmlformats.org/officeDocument/2006/relationships/slideLayout" Target="../slideLayouts/slideLayout461.xml"/><Relationship Id="rId338" Type="http://schemas.openxmlformats.org/officeDocument/2006/relationships/slideLayout" Target="../slideLayouts/slideLayout517.xml"/><Relationship Id="rId503" Type="http://schemas.openxmlformats.org/officeDocument/2006/relationships/slideLayout" Target="../slideLayouts/slideLayout682.xml"/><Relationship Id="rId545" Type="http://schemas.openxmlformats.org/officeDocument/2006/relationships/slideLayout" Target="../slideLayouts/slideLayout724.xml"/><Relationship Id="rId587" Type="http://schemas.openxmlformats.org/officeDocument/2006/relationships/slideLayout" Target="../slideLayouts/slideLayout766.xml"/><Relationship Id="rId8" Type="http://schemas.openxmlformats.org/officeDocument/2006/relationships/slideLayout" Target="../slideLayouts/slideLayout187.xml"/><Relationship Id="rId142" Type="http://schemas.openxmlformats.org/officeDocument/2006/relationships/slideLayout" Target="../slideLayouts/slideLayout321.xml"/><Relationship Id="rId184" Type="http://schemas.openxmlformats.org/officeDocument/2006/relationships/slideLayout" Target="../slideLayouts/slideLayout363.xml"/><Relationship Id="rId391" Type="http://schemas.openxmlformats.org/officeDocument/2006/relationships/slideLayout" Target="../slideLayouts/slideLayout570.xml"/><Relationship Id="rId405" Type="http://schemas.openxmlformats.org/officeDocument/2006/relationships/slideLayout" Target="../slideLayouts/slideLayout584.xml"/><Relationship Id="rId447" Type="http://schemas.openxmlformats.org/officeDocument/2006/relationships/slideLayout" Target="../slideLayouts/slideLayout626.xml"/><Relationship Id="rId612" Type="http://schemas.openxmlformats.org/officeDocument/2006/relationships/slideLayout" Target="../slideLayouts/slideLayout791.xml"/><Relationship Id="rId251" Type="http://schemas.openxmlformats.org/officeDocument/2006/relationships/slideLayout" Target="../slideLayouts/slideLayout430.xml"/><Relationship Id="rId489" Type="http://schemas.openxmlformats.org/officeDocument/2006/relationships/slideLayout" Target="../slideLayouts/slideLayout668.xml"/><Relationship Id="rId654" Type="http://schemas.openxmlformats.org/officeDocument/2006/relationships/slideLayout" Target="../slideLayouts/slideLayout833.xml"/><Relationship Id="rId696" Type="http://schemas.openxmlformats.org/officeDocument/2006/relationships/slideLayout" Target="../slideLayouts/slideLayout875.xml"/><Relationship Id="rId46" Type="http://schemas.openxmlformats.org/officeDocument/2006/relationships/slideLayout" Target="../slideLayouts/slideLayout225.xml"/><Relationship Id="rId293" Type="http://schemas.openxmlformats.org/officeDocument/2006/relationships/slideLayout" Target="../slideLayouts/slideLayout472.xml"/><Relationship Id="rId307" Type="http://schemas.openxmlformats.org/officeDocument/2006/relationships/slideLayout" Target="../slideLayouts/slideLayout486.xml"/><Relationship Id="rId349" Type="http://schemas.openxmlformats.org/officeDocument/2006/relationships/slideLayout" Target="../slideLayouts/slideLayout528.xml"/><Relationship Id="rId514" Type="http://schemas.openxmlformats.org/officeDocument/2006/relationships/slideLayout" Target="../slideLayouts/slideLayout693.xml"/><Relationship Id="rId556" Type="http://schemas.openxmlformats.org/officeDocument/2006/relationships/slideLayout" Target="../slideLayouts/slideLayout735.xml"/><Relationship Id="rId88" Type="http://schemas.openxmlformats.org/officeDocument/2006/relationships/slideLayout" Target="../slideLayouts/slideLayout267.xml"/><Relationship Id="rId111" Type="http://schemas.openxmlformats.org/officeDocument/2006/relationships/slideLayout" Target="../slideLayouts/slideLayout290.xml"/><Relationship Id="rId153" Type="http://schemas.openxmlformats.org/officeDocument/2006/relationships/slideLayout" Target="../slideLayouts/slideLayout332.xml"/><Relationship Id="rId195" Type="http://schemas.openxmlformats.org/officeDocument/2006/relationships/slideLayout" Target="../slideLayouts/slideLayout374.xml"/><Relationship Id="rId209" Type="http://schemas.openxmlformats.org/officeDocument/2006/relationships/slideLayout" Target="../slideLayouts/slideLayout388.xml"/><Relationship Id="rId360" Type="http://schemas.openxmlformats.org/officeDocument/2006/relationships/slideLayout" Target="../slideLayouts/slideLayout539.xml"/><Relationship Id="rId416" Type="http://schemas.openxmlformats.org/officeDocument/2006/relationships/slideLayout" Target="../slideLayouts/slideLayout595.xml"/><Relationship Id="rId598" Type="http://schemas.openxmlformats.org/officeDocument/2006/relationships/slideLayout" Target="../slideLayouts/slideLayout777.xml"/><Relationship Id="rId220" Type="http://schemas.openxmlformats.org/officeDocument/2006/relationships/slideLayout" Target="../slideLayouts/slideLayout399.xml"/><Relationship Id="rId458" Type="http://schemas.openxmlformats.org/officeDocument/2006/relationships/slideLayout" Target="../slideLayouts/slideLayout637.xml"/><Relationship Id="rId623" Type="http://schemas.openxmlformats.org/officeDocument/2006/relationships/slideLayout" Target="../slideLayouts/slideLayout802.xml"/><Relationship Id="rId665" Type="http://schemas.openxmlformats.org/officeDocument/2006/relationships/slideLayout" Target="../slideLayouts/slideLayout844.xml"/><Relationship Id="rId15" Type="http://schemas.openxmlformats.org/officeDocument/2006/relationships/slideLayout" Target="../slideLayouts/slideLayout194.xml"/><Relationship Id="rId57" Type="http://schemas.openxmlformats.org/officeDocument/2006/relationships/slideLayout" Target="../slideLayouts/slideLayout236.xml"/><Relationship Id="rId262" Type="http://schemas.openxmlformats.org/officeDocument/2006/relationships/slideLayout" Target="../slideLayouts/slideLayout441.xml"/><Relationship Id="rId318" Type="http://schemas.openxmlformats.org/officeDocument/2006/relationships/slideLayout" Target="../slideLayouts/slideLayout497.xml"/><Relationship Id="rId525" Type="http://schemas.openxmlformats.org/officeDocument/2006/relationships/slideLayout" Target="../slideLayouts/slideLayout704.xml"/><Relationship Id="rId567" Type="http://schemas.openxmlformats.org/officeDocument/2006/relationships/slideLayout" Target="../slideLayouts/slideLayout746.xml"/><Relationship Id="rId99" Type="http://schemas.openxmlformats.org/officeDocument/2006/relationships/slideLayout" Target="../slideLayouts/slideLayout278.xml"/><Relationship Id="rId122" Type="http://schemas.openxmlformats.org/officeDocument/2006/relationships/slideLayout" Target="../slideLayouts/slideLayout301.xml"/><Relationship Id="rId164" Type="http://schemas.openxmlformats.org/officeDocument/2006/relationships/slideLayout" Target="../slideLayouts/slideLayout343.xml"/><Relationship Id="rId371" Type="http://schemas.openxmlformats.org/officeDocument/2006/relationships/slideLayout" Target="../slideLayouts/slideLayout550.xml"/><Relationship Id="rId427" Type="http://schemas.openxmlformats.org/officeDocument/2006/relationships/slideLayout" Target="../slideLayouts/slideLayout606.xml"/><Relationship Id="rId469" Type="http://schemas.openxmlformats.org/officeDocument/2006/relationships/slideLayout" Target="../slideLayouts/slideLayout648.xml"/><Relationship Id="rId634" Type="http://schemas.openxmlformats.org/officeDocument/2006/relationships/slideLayout" Target="../slideLayouts/slideLayout813.xml"/><Relationship Id="rId676" Type="http://schemas.openxmlformats.org/officeDocument/2006/relationships/slideLayout" Target="../slideLayouts/slideLayout855.xml"/><Relationship Id="rId26" Type="http://schemas.openxmlformats.org/officeDocument/2006/relationships/slideLayout" Target="../slideLayouts/slideLayout205.xml"/><Relationship Id="rId231" Type="http://schemas.openxmlformats.org/officeDocument/2006/relationships/slideLayout" Target="../slideLayouts/slideLayout410.xml"/><Relationship Id="rId273" Type="http://schemas.openxmlformats.org/officeDocument/2006/relationships/slideLayout" Target="../slideLayouts/slideLayout452.xml"/><Relationship Id="rId329" Type="http://schemas.openxmlformats.org/officeDocument/2006/relationships/slideLayout" Target="../slideLayouts/slideLayout508.xml"/><Relationship Id="rId480" Type="http://schemas.openxmlformats.org/officeDocument/2006/relationships/slideLayout" Target="../slideLayouts/slideLayout659.xml"/><Relationship Id="rId536" Type="http://schemas.openxmlformats.org/officeDocument/2006/relationships/slideLayout" Target="../slideLayouts/slideLayout715.xml"/><Relationship Id="rId701" Type="http://schemas.openxmlformats.org/officeDocument/2006/relationships/image" Target="../media/image4.png"/><Relationship Id="rId68" Type="http://schemas.openxmlformats.org/officeDocument/2006/relationships/slideLayout" Target="../slideLayouts/slideLayout247.xml"/><Relationship Id="rId133" Type="http://schemas.openxmlformats.org/officeDocument/2006/relationships/slideLayout" Target="../slideLayouts/slideLayout312.xml"/><Relationship Id="rId175" Type="http://schemas.openxmlformats.org/officeDocument/2006/relationships/slideLayout" Target="../slideLayouts/slideLayout354.xml"/><Relationship Id="rId340" Type="http://schemas.openxmlformats.org/officeDocument/2006/relationships/slideLayout" Target="../slideLayouts/slideLayout519.xml"/><Relationship Id="rId578" Type="http://schemas.openxmlformats.org/officeDocument/2006/relationships/slideLayout" Target="../slideLayouts/slideLayout757.xml"/><Relationship Id="rId200" Type="http://schemas.openxmlformats.org/officeDocument/2006/relationships/slideLayout" Target="../slideLayouts/slideLayout379.xml"/><Relationship Id="rId382" Type="http://schemas.openxmlformats.org/officeDocument/2006/relationships/slideLayout" Target="../slideLayouts/slideLayout561.xml"/><Relationship Id="rId438" Type="http://schemas.openxmlformats.org/officeDocument/2006/relationships/slideLayout" Target="../slideLayouts/slideLayout617.xml"/><Relationship Id="rId603" Type="http://schemas.openxmlformats.org/officeDocument/2006/relationships/slideLayout" Target="../slideLayouts/slideLayout782.xml"/><Relationship Id="rId645" Type="http://schemas.openxmlformats.org/officeDocument/2006/relationships/slideLayout" Target="../slideLayouts/slideLayout824.xml"/><Relationship Id="rId687" Type="http://schemas.openxmlformats.org/officeDocument/2006/relationships/slideLayout" Target="../slideLayouts/slideLayout866.xml"/><Relationship Id="rId242" Type="http://schemas.openxmlformats.org/officeDocument/2006/relationships/slideLayout" Target="../slideLayouts/slideLayout421.xml"/><Relationship Id="rId284" Type="http://schemas.openxmlformats.org/officeDocument/2006/relationships/slideLayout" Target="../slideLayouts/slideLayout463.xml"/><Relationship Id="rId491" Type="http://schemas.openxmlformats.org/officeDocument/2006/relationships/slideLayout" Target="../slideLayouts/slideLayout670.xml"/><Relationship Id="rId505" Type="http://schemas.openxmlformats.org/officeDocument/2006/relationships/slideLayout" Target="../slideLayouts/slideLayout684.xml"/><Relationship Id="rId37" Type="http://schemas.openxmlformats.org/officeDocument/2006/relationships/slideLayout" Target="../slideLayouts/slideLayout216.xml"/><Relationship Id="rId79" Type="http://schemas.openxmlformats.org/officeDocument/2006/relationships/slideLayout" Target="../slideLayouts/slideLayout258.xml"/><Relationship Id="rId102" Type="http://schemas.openxmlformats.org/officeDocument/2006/relationships/slideLayout" Target="../slideLayouts/slideLayout281.xml"/><Relationship Id="rId144" Type="http://schemas.openxmlformats.org/officeDocument/2006/relationships/slideLayout" Target="../slideLayouts/slideLayout323.xml"/><Relationship Id="rId547" Type="http://schemas.openxmlformats.org/officeDocument/2006/relationships/slideLayout" Target="../slideLayouts/slideLayout726.xml"/><Relationship Id="rId589" Type="http://schemas.openxmlformats.org/officeDocument/2006/relationships/slideLayout" Target="../slideLayouts/slideLayout768.xml"/><Relationship Id="rId90" Type="http://schemas.openxmlformats.org/officeDocument/2006/relationships/slideLayout" Target="../slideLayouts/slideLayout269.xml"/><Relationship Id="rId186" Type="http://schemas.openxmlformats.org/officeDocument/2006/relationships/slideLayout" Target="../slideLayouts/slideLayout365.xml"/><Relationship Id="rId351" Type="http://schemas.openxmlformats.org/officeDocument/2006/relationships/slideLayout" Target="../slideLayouts/slideLayout530.xml"/><Relationship Id="rId393" Type="http://schemas.openxmlformats.org/officeDocument/2006/relationships/slideLayout" Target="../slideLayouts/slideLayout572.xml"/><Relationship Id="rId407" Type="http://schemas.openxmlformats.org/officeDocument/2006/relationships/slideLayout" Target="../slideLayouts/slideLayout586.xml"/><Relationship Id="rId449" Type="http://schemas.openxmlformats.org/officeDocument/2006/relationships/slideLayout" Target="../slideLayouts/slideLayout628.xml"/><Relationship Id="rId614" Type="http://schemas.openxmlformats.org/officeDocument/2006/relationships/slideLayout" Target="../slideLayouts/slideLayout793.xml"/><Relationship Id="rId656" Type="http://schemas.openxmlformats.org/officeDocument/2006/relationships/slideLayout" Target="../slideLayouts/slideLayout835.xml"/><Relationship Id="rId211" Type="http://schemas.openxmlformats.org/officeDocument/2006/relationships/slideLayout" Target="../slideLayouts/slideLayout390.xml"/><Relationship Id="rId253" Type="http://schemas.openxmlformats.org/officeDocument/2006/relationships/slideLayout" Target="../slideLayouts/slideLayout432.xml"/><Relationship Id="rId295" Type="http://schemas.openxmlformats.org/officeDocument/2006/relationships/slideLayout" Target="../slideLayouts/slideLayout474.xml"/><Relationship Id="rId309" Type="http://schemas.openxmlformats.org/officeDocument/2006/relationships/slideLayout" Target="../slideLayouts/slideLayout488.xml"/><Relationship Id="rId460" Type="http://schemas.openxmlformats.org/officeDocument/2006/relationships/slideLayout" Target="../slideLayouts/slideLayout639.xml"/><Relationship Id="rId516" Type="http://schemas.openxmlformats.org/officeDocument/2006/relationships/slideLayout" Target="../slideLayouts/slideLayout695.xml"/><Relationship Id="rId698" Type="http://schemas.openxmlformats.org/officeDocument/2006/relationships/slideLayout" Target="../slideLayouts/slideLayout877.xml"/><Relationship Id="rId48" Type="http://schemas.openxmlformats.org/officeDocument/2006/relationships/slideLayout" Target="../slideLayouts/slideLayout227.xml"/><Relationship Id="rId113" Type="http://schemas.openxmlformats.org/officeDocument/2006/relationships/slideLayout" Target="../slideLayouts/slideLayout292.xml"/><Relationship Id="rId320" Type="http://schemas.openxmlformats.org/officeDocument/2006/relationships/slideLayout" Target="../slideLayouts/slideLayout499.xml"/><Relationship Id="rId558" Type="http://schemas.openxmlformats.org/officeDocument/2006/relationships/slideLayout" Target="../slideLayouts/slideLayout737.xml"/><Relationship Id="rId155" Type="http://schemas.openxmlformats.org/officeDocument/2006/relationships/slideLayout" Target="../slideLayouts/slideLayout334.xml"/><Relationship Id="rId197" Type="http://schemas.openxmlformats.org/officeDocument/2006/relationships/slideLayout" Target="../slideLayouts/slideLayout376.xml"/><Relationship Id="rId362" Type="http://schemas.openxmlformats.org/officeDocument/2006/relationships/slideLayout" Target="../slideLayouts/slideLayout541.xml"/><Relationship Id="rId418" Type="http://schemas.openxmlformats.org/officeDocument/2006/relationships/slideLayout" Target="../slideLayouts/slideLayout597.xml"/><Relationship Id="rId625" Type="http://schemas.openxmlformats.org/officeDocument/2006/relationships/slideLayout" Target="../slideLayouts/slideLayout804.xml"/><Relationship Id="rId222" Type="http://schemas.openxmlformats.org/officeDocument/2006/relationships/slideLayout" Target="../slideLayouts/slideLayout401.xml"/><Relationship Id="rId264" Type="http://schemas.openxmlformats.org/officeDocument/2006/relationships/slideLayout" Target="../slideLayouts/slideLayout443.xml"/><Relationship Id="rId471" Type="http://schemas.openxmlformats.org/officeDocument/2006/relationships/slideLayout" Target="../slideLayouts/slideLayout650.xml"/><Relationship Id="rId667" Type="http://schemas.openxmlformats.org/officeDocument/2006/relationships/slideLayout" Target="../slideLayouts/slideLayout846.xml"/><Relationship Id="rId17" Type="http://schemas.openxmlformats.org/officeDocument/2006/relationships/slideLayout" Target="../slideLayouts/slideLayout196.xml"/><Relationship Id="rId59" Type="http://schemas.openxmlformats.org/officeDocument/2006/relationships/slideLayout" Target="../slideLayouts/slideLayout238.xml"/><Relationship Id="rId124" Type="http://schemas.openxmlformats.org/officeDocument/2006/relationships/slideLayout" Target="../slideLayouts/slideLayout303.xml"/><Relationship Id="rId527" Type="http://schemas.openxmlformats.org/officeDocument/2006/relationships/slideLayout" Target="../slideLayouts/slideLayout706.xml"/><Relationship Id="rId569" Type="http://schemas.openxmlformats.org/officeDocument/2006/relationships/slideLayout" Target="../slideLayouts/slideLayout748.xml"/><Relationship Id="rId70" Type="http://schemas.openxmlformats.org/officeDocument/2006/relationships/slideLayout" Target="../slideLayouts/slideLayout249.xml"/><Relationship Id="rId166" Type="http://schemas.openxmlformats.org/officeDocument/2006/relationships/slideLayout" Target="../slideLayouts/slideLayout345.xml"/><Relationship Id="rId331" Type="http://schemas.openxmlformats.org/officeDocument/2006/relationships/slideLayout" Target="../slideLayouts/slideLayout510.xml"/><Relationship Id="rId373" Type="http://schemas.openxmlformats.org/officeDocument/2006/relationships/slideLayout" Target="../slideLayouts/slideLayout552.xml"/><Relationship Id="rId429" Type="http://schemas.openxmlformats.org/officeDocument/2006/relationships/slideLayout" Target="../slideLayouts/slideLayout608.xml"/><Relationship Id="rId580" Type="http://schemas.openxmlformats.org/officeDocument/2006/relationships/slideLayout" Target="../slideLayouts/slideLayout759.xml"/><Relationship Id="rId636" Type="http://schemas.openxmlformats.org/officeDocument/2006/relationships/slideLayout" Target="../slideLayouts/slideLayout815.xml"/><Relationship Id="rId1" Type="http://schemas.openxmlformats.org/officeDocument/2006/relationships/slideLayout" Target="../slideLayouts/slideLayout180.xml"/><Relationship Id="rId233" Type="http://schemas.openxmlformats.org/officeDocument/2006/relationships/slideLayout" Target="../slideLayouts/slideLayout412.xml"/><Relationship Id="rId440" Type="http://schemas.openxmlformats.org/officeDocument/2006/relationships/slideLayout" Target="../slideLayouts/slideLayout619.xml"/><Relationship Id="rId678" Type="http://schemas.openxmlformats.org/officeDocument/2006/relationships/slideLayout" Target="../slideLayouts/slideLayout857.xml"/><Relationship Id="rId28" Type="http://schemas.openxmlformats.org/officeDocument/2006/relationships/slideLayout" Target="../slideLayouts/slideLayout207.xml"/><Relationship Id="rId275" Type="http://schemas.openxmlformats.org/officeDocument/2006/relationships/slideLayout" Target="../slideLayouts/slideLayout454.xml"/><Relationship Id="rId300" Type="http://schemas.openxmlformats.org/officeDocument/2006/relationships/slideLayout" Target="../slideLayouts/slideLayout479.xml"/><Relationship Id="rId482" Type="http://schemas.openxmlformats.org/officeDocument/2006/relationships/slideLayout" Target="../slideLayouts/slideLayout661.xml"/><Relationship Id="rId538" Type="http://schemas.openxmlformats.org/officeDocument/2006/relationships/slideLayout" Target="../slideLayouts/slideLayout717.xml"/><Relationship Id="rId703" Type="http://schemas.openxmlformats.org/officeDocument/2006/relationships/image" Target="../media/image6.png"/><Relationship Id="rId81" Type="http://schemas.openxmlformats.org/officeDocument/2006/relationships/slideLayout" Target="../slideLayouts/slideLayout260.xml"/><Relationship Id="rId135" Type="http://schemas.openxmlformats.org/officeDocument/2006/relationships/slideLayout" Target="../slideLayouts/slideLayout314.xml"/><Relationship Id="rId177" Type="http://schemas.openxmlformats.org/officeDocument/2006/relationships/slideLayout" Target="../slideLayouts/slideLayout356.xml"/><Relationship Id="rId342" Type="http://schemas.openxmlformats.org/officeDocument/2006/relationships/slideLayout" Target="../slideLayouts/slideLayout521.xml"/><Relationship Id="rId384" Type="http://schemas.openxmlformats.org/officeDocument/2006/relationships/slideLayout" Target="../slideLayouts/slideLayout563.xml"/><Relationship Id="rId591" Type="http://schemas.openxmlformats.org/officeDocument/2006/relationships/slideLayout" Target="../slideLayouts/slideLayout770.xml"/><Relationship Id="rId605" Type="http://schemas.openxmlformats.org/officeDocument/2006/relationships/slideLayout" Target="../slideLayouts/slideLayout784.xml"/><Relationship Id="rId202" Type="http://schemas.openxmlformats.org/officeDocument/2006/relationships/slideLayout" Target="../slideLayouts/slideLayout381.xml"/><Relationship Id="rId244" Type="http://schemas.openxmlformats.org/officeDocument/2006/relationships/slideLayout" Target="../slideLayouts/slideLayout423.xml"/><Relationship Id="rId647" Type="http://schemas.openxmlformats.org/officeDocument/2006/relationships/slideLayout" Target="../slideLayouts/slideLayout826.xml"/><Relationship Id="rId689" Type="http://schemas.openxmlformats.org/officeDocument/2006/relationships/slideLayout" Target="../slideLayouts/slideLayout868.xml"/><Relationship Id="rId39" Type="http://schemas.openxmlformats.org/officeDocument/2006/relationships/slideLayout" Target="../slideLayouts/slideLayout218.xml"/><Relationship Id="rId286" Type="http://schemas.openxmlformats.org/officeDocument/2006/relationships/slideLayout" Target="../slideLayouts/slideLayout465.xml"/><Relationship Id="rId451" Type="http://schemas.openxmlformats.org/officeDocument/2006/relationships/slideLayout" Target="../slideLayouts/slideLayout630.xml"/><Relationship Id="rId493" Type="http://schemas.openxmlformats.org/officeDocument/2006/relationships/slideLayout" Target="../slideLayouts/slideLayout672.xml"/><Relationship Id="rId507" Type="http://schemas.openxmlformats.org/officeDocument/2006/relationships/slideLayout" Target="../slideLayouts/slideLayout686.xml"/><Relationship Id="rId549" Type="http://schemas.openxmlformats.org/officeDocument/2006/relationships/slideLayout" Target="../slideLayouts/slideLayout728.xml"/><Relationship Id="rId50" Type="http://schemas.openxmlformats.org/officeDocument/2006/relationships/slideLayout" Target="../slideLayouts/slideLayout229.xml"/><Relationship Id="rId104" Type="http://schemas.openxmlformats.org/officeDocument/2006/relationships/slideLayout" Target="../slideLayouts/slideLayout283.xml"/><Relationship Id="rId146" Type="http://schemas.openxmlformats.org/officeDocument/2006/relationships/slideLayout" Target="../slideLayouts/slideLayout325.xml"/><Relationship Id="rId188" Type="http://schemas.openxmlformats.org/officeDocument/2006/relationships/slideLayout" Target="../slideLayouts/slideLayout367.xml"/><Relationship Id="rId311" Type="http://schemas.openxmlformats.org/officeDocument/2006/relationships/slideLayout" Target="../slideLayouts/slideLayout490.xml"/><Relationship Id="rId353" Type="http://schemas.openxmlformats.org/officeDocument/2006/relationships/slideLayout" Target="../slideLayouts/slideLayout532.xml"/><Relationship Id="rId395" Type="http://schemas.openxmlformats.org/officeDocument/2006/relationships/slideLayout" Target="../slideLayouts/slideLayout574.xml"/><Relationship Id="rId409" Type="http://schemas.openxmlformats.org/officeDocument/2006/relationships/slideLayout" Target="../slideLayouts/slideLayout588.xml"/><Relationship Id="rId560" Type="http://schemas.openxmlformats.org/officeDocument/2006/relationships/slideLayout" Target="../slideLayouts/slideLayout739.xml"/><Relationship Id="rId92" Type="http://schemas.openxmlformats.org/officeDocument/2006/relationships/slideLayout" Target="../slideLayouts/slideLayout271.xml"/><Relationship Id="rId213" Type="http://schemas.openxmlformats.org/officeDocument/2006/relationships/slideLayout" Target="../slideLayouts/slideLayout392.xml"/><Relationship Id="rId420" Type="http://schemas.openxmlformats.org/officeDocument/2006/relationships/slideLayout" Target="../slideLayouts/slideLayout599.xml"/><Relationship Id="rId616" Type="http://schemas.openxmlformats.org/officeDocument/2006/relationships/slideLayout" Target="../slideLayouts/slideLayout795.xml"/><Relationship Id="rId658" Type="http://schemas.openxmlformats.org/officeDocument/2006/relationships/slideLayout" Target="../slideLayouts/slideLayout837.xml"/><Relationship Id="rId255" Type="http://schemas.openxmlformats.org/officeDocument/2006/relationships/slideLayout" Target="../slideLayouts/slideLayout434.xml"/><Relationship Id="rId297" Type="http://schemas.openxmlformats.org/officeDocument/2006/relationships/slideLayout" Target="../slideLayouts/slideLayout476.xml"/><Relationship Id="rId462" Type="http://schemas.openxmlformats.org/officeDocument/2006/relationships/slideLayout" Target="../slideLayouts/slideLayout641.xml"/><Relationship Id="rId518" Type="http://schemas.openxmlformats.org/officeDocument/2006/relationships/slideLayout" Target="../slideLayouts/slideLayout697.xml"/><Relationship Id="rId115" Type="http://schemas.openxmlformats.org/officeDocument/2006/relationships/slideLayout" Target="../slideLayouts/slideLayout294.xml"/><Relationship Id="rId157" Type="http://schemas.openxmlformats.org/officeDocument/2006/relationships/slideLayout" Target="../slideLayouts/slideLayout336.xml"/><Relationship Id="rId322" Type="http://schemas.openxmlformats.org/officeDocument/2006/relationships/slideLayout" Target="../slideLayouts/slideLayout501.xml"/><Relationship Id="rId364" Type="http://schemas.openxmlformats.org/officeDocument/2006/relationships/slideLayout" Target="../slideLayouts/slideLayout543.xml"/><Relationship Id="rId61" Type="http://schemas.openxmlformats.org/officeDocument/2006/relationships/slideLayout" Target="../slideLayouts/slideLayout240.xml"/><Relationship Id="rId199" Type="http://schemas.openxmlformats.org/officeDocument/2006/relationships/slideLayout" Target="../slideLayouts/slideLayout378.xml"/><Relationship Id="rId571" Type="http://schemas.openxmlformats.org/officeDocument/2006/relationships/slideLayout" Target="../slideLayouts/slideLayout750.xml"/><Relationship Id="rId627" Type="http://schemas.openxmlformats.org/officeDocument/2006/relationships/slideLayout" Target="../slideLayouts/slideLayout806.xml"/><Relationship Id="rId669" Type="http://schemas.openxmlformats.org/officeDocument/2006/relationships/slideLayout" Target="../slideLayouts/slideLayout848.xml"/><Relationship Id="rId19" Type="http://schemas.openxmlformats.org/officeDocument/2006/relationships/slideLayout" Target="../slideLayouts/slideLayout198.xml"/><Relationship Id="rId224" Type="http://schemas.openxmlformats.org/officeDocument/2006/relationships/slideLayout" Target="../slideLayouts/slideLayout403.xml"/><Relationship Id="rId266" Type="http://schemas.openxmlformats.org/officeDocument/2006/relationships/slideLayout" Target="../slideLayouts/slideLayout445.xml"/><Relationship Id="rId431" Type="http://schemas.openxmlformats.org/officeDocument/2006/relationships/slideLayout" Target="../slideLayouts/slideLayout610.xml"/><Relationship Id="rId473" Type="http://schemas.openxmlformats.org/officeDocument/2006/relationships/slideLayout" Target="../slideLayouts/slideLayout652.xml"/><Relationship Id="rId529" Type="http://schemas.openxmlformats.org/officeDocument/2006/relationships/slideLayout" Target="../slideLayouts/slideLayout708.xml"/><Relationship Id="rId680" Type="http://schemas.openxmlformats.org/officeDocument/2006/relationships/slideLayout" Target="../slideLayouts/slideLayout859.xml"/><Relationship Id="rId30" Type="http://schemas.openxmlformats.org/officeDocument/2006/relationships/slideLayout" Target="../slideLayouts/slideLayout209.xml"/><Relationship Id="rId126" Type="http://schemas.openxmlformats.org/officeDocument/2006/relationships/slideLayout" Target="../slideLayouts/slideLayout305.xml"/><Relationship Id="rId168" Type="http://schemas.openxmlformats.org/officeDocument/2006/relationships/slideLayout" Target="../slideLayouts/slideLayout347.xml"/><Relationship Id="rId333" Type="http://schemas.openxmlformats.org/officeDocument/2006/relationships/slideLayout" Target="../slideLayouts/slideLayout512.xml"/><Relationship Id="rId540" Type="http://schemas.openxmlformats.org/officeDocument/2006/relationships/slideLayout" Target="../slideLayouts/slideLayout719.xml"/><Relationship Id="rId72" Type="http://schemas.openxmlformats.org/officeDocument/2006/relationships/slideLayout" Target="../slideLayouts/slideLayout251.xml"/><Relationship Id="rId375" Type="http://schemas.openxmlformats.org/officeDocument/2006/relationships/slideLayout" Target="../slideLayouts/slideLayout554.xml"/><Relationship Id="rId582" Type="http://schemas.openxmlformats.org/officeDocument/2006/relationships/slideLayout" Target="../slideLayouts/slideLayout761.xml"/><Relationship Id="rId638" Type="http://schemas.openxmlformats.org/officeDocument/2006/relationships/slideLayout" Target="../slideLayouts/slideLayout817.xml"/><Relationship Id="rId3" Type="http://schemas.openxmlformats.org/officeDocument/2006/relationships/slideLayout" Target="../slideLayouts/slideLayout182.xml"/><Relationship Id="rId235" Type="http://schemas.openxmlformats.org/officeDocument/2006/relationships/slideLayout" Target="../slideLayouts/slideLayout414.xml"/><Relationship Id="rId277" Type="http://schemas.openxmlformats.org/officeDocument/2006/relationships/slideLayout" Target="../slideLayouts/slideLayout456.xml"/><Relationship Id="rId400" Type="http://schemas.openxmlformats.org/officeDocument/2006/relationships/slideLayout" Target="../slideLayouts/slideLayout579.xml"/><Relationship Id="rId442" Type="http://schemas.openxmlformats.org/officeDocument/2006/relationships/slideLayout" Target="../slideLayouts/slideLayout621.xml"/><Relationship Id="rId484" Type="http://schemas.openxmlformats.org/officeDocument/2006/relationships/slideLayout" Target="../slideLayouts/slideLayout663.xml"/><Relationship Id="rId137" Type="http://schemas.openxmlformats.org/officeDocument/2006/relationships/slideLayout" Target="../slideLayouts/slideLayout316.xml"/><Relationship Id="rId302" Type="http://schemas.openxmlformats.org/officeDocument/2006/relationships/slideLayout" Target="../slideLayouts/slideLayout481.xml"/><Relationship Id="rId344" Type="http://schemas.openxmlformats.org/officeDocument/2006/relationships/slideLayout" Target="../slideLayouts/slideLayout523.xml"/><Relationship Id="rId691" Type="http://schemas.openxmlformats.org/officeDocument/2006/relationships/slideLayout" Target="../slideLayouts/slideLayout870.xml"/><Relationship Id="rId41" Type="http://schemas.openxmlformats.org/officeDocument/2006/relationships/slideLayout" Target="../slideLayouts/slideLayout220.xml"/><Relationship Id="rId83" Type="http://schemas.openxmlformats.org/officeDocument/2006/relationships/slideLayout" Target="../slideLayouts/slideLayout262.xml"/><Relationship Id="rId179" Type="http://schemas.openxmlformats.org/officeDocument/2006/relationships/slideLayout" Target="../slideLayouts/slideLayout358.xml"/><Relationship Id="rId386" Type="http://schemas.openxmlformats.org/officeDocument/2006/relationships/slideLayout" Target="../slideLayouts/slideLayout565.xml"/><Relationship Id="rId551" Type="http://schemas.openxmlformats.org/officeDocument/2006/relationships/slideLayout" Target="../slideLayouts/slideLayout730.xml"/><Relationship Id="rId593" Type="http://schemas.openxmlformats.org/officeDocument/2006/relationships/slideLayout" Target="../slideLayouts/slideLayout772.xml"/><Relationship Id="rId607" Type="http://schemas.openxmlformats.org/officeDocument/2006/relationships/slideLayout" Target="../slideLayouts/slideLayout786.xml"/><Relationship Id="rId649" Type="http://schemas.openxmlformats.org/officeDocument/2006/relationships/slideLayout" Target="../slideLayouts/slideLayout828.xml"/><Relationship Id="rId190" Type="http://schemas.openxmlformats.org/officeDocument/2006/relationships/slideLayout" Target="../slideLayouts/slideLayout369.xml"/><Relationship Id="rId204" Type="http://schemas.openxmlformats.org/officeDocument/2006/relationships/slideLayout" Target="../slideLayouts/slideLayout383.xml"/><Relationship Id="rId246" Type="http://schemas.openxmlformats.org/officeDocument/2006/relationships/slideLayout" Target="../slideLayouts/slideLayout425.xml"/><Relationship Id="rId288" Type="http://schemas.openxmlformats.org/officeDocument/2006/relationships/slideLayout" Target="../slideLayouts/slideLayout467.xml"/><Relationship Id="rId411" Type="http://schemas.openxmlformats.org/officeDocument/2006/relationships/slideLayout" Target="../slideLayouts/slideLayout590.xml"/><Relationship Id="rId453" Type="http://schemas.openxmlformats.org/officeDocument/2006/relationships/slideLayout" Target="../slideLayouts/slideLayout632.xml"/><Relationship Id="rId509" Type="http://schemas.openxmlformats.org/officeDocument/2006/relationships/slideLayout" Target="../slideLayouts/slideLayout688.xml"/><Relationship Id="rId660" Type="http://schemas.openxmlformats.org/officeDocument/2006/relationships/slideLayout" Target="../slideLayouts/slideLayout839.xml"/><Relationship Id="rId106" Type="http://schemas.openxmlformats.org/officeDocument/2006/relationships/slideLayout" Target="../slideLayouts/slideLayout285.xml"/><Relationship Id="rId313" Type="http://schemas.openxmlformats.org/officeDocument/2006/relationships/slideLayout" Target="../slideLayouts/slideLayout492.xml"/><Relationship Id="rId495" Type="http://schemas.openxmlformats.org/officeDocument/2006/relationships/slideLayout" Target="../slideLayouts/slideLayout674.xml"/><Relationship Id="rId10" Type="http://schemas.openxmlformats.org/officeDocument/2006/relationships/slideLayout" Target="../slideLayouts/slideLayout189.xml"/><Relationship Id="rId52" Type="http://schemas.openxmlformats.org/officeDocument/2006/relationships/slideLayout" Target="../slideLayouts/slideLayout231.xml"/><Relationship Id="rId94" Type="http://schemas.openxmlformats.org/officeDocument/2006/relationships/slideLayout" Target="../slideLayouts/slideLayout273.xml"/><Relationship Id="rId148" Type="http://schemas.openxmlformats.org/officeDocument/2006/relationships/slideLayout" Target="../slideLayouts/slideLayout327.xml"/><Relationship Id="rId355" Type="http://schemas.openxmlformats.org/officeDocument/2006/relationships/slideLayout" Target="../slideLayouts/slideLayout534.xml"/><Relationship Id="rId397" Type="http://schemas.openxmlformats.org/officeDocument/2006/relationships/slideLayout" Target="../slideLayouts/slideLayout576.xml"/><Relationship Id="rId520" Type="http://schemas.openxmlformats.org/officeDocument/2006/relationships/slideLayout" Target="../slideLayouts/slideLayout699.xml"/><Relationship Id="rId562" Type="http://schemas.openxmlformats.org/officeDocument/2006/relationships/slideLayout" Target="../slideLayouts/slideLayout741.xml"/><Relationship Id="rId618" Type="http://schemas.openxmlformats.org/officeDocument/2006/relationships/slideLayout" Target="../slideLayouts/slideLayout797.xml"/><Relationship Id="rId215" Type="http://schemas.openxmlformats.org/officeDocument/2006/relationships/slideLayout" Target="../slideLayouts/slideLayout394.xml"/><Relationship Id="rId257" Type="http://schemas.openxmlformats.org/officeDocument/2006/relationships/slideLayout" Target="../slideLayouts/slideLayout436.xml"/><Relationship Id="rId422" Type="http://schemas.openxmlformats.org/officeDocument/2006/relationships/slideLayout" Target="../slideLayouts/slideLayout601.xml"/><Relationship Id="rId464" Type="http://schemas.openxmlformats.org/officeDocument/2006/relationships/slideLayout" Target="../slideLayouts/slideLayout643.xml"/><Relationship Id="rId299" Type="http://schemas.openxmlformats.org/officeDocument/2006/relationships/slideLayout" Target="../slideLayouts/slideLayout478.xml"/><Relationship Id="rId63" Type="http://schemas.openxmlformats.org/officeDocument/2006/relationships/slideLayout" Target="../slideLayouts/slideLayout242.xml"/><Relationship Id="rId159" Type="http://schemas.openxmlformats.org/officeDocument/2006/relationships/slideLayout" Target="../slideLayouts/slideLayout338.xml"/><Relationship Id="rId366" Type="http://schemas.openxmlformats.org/officeDocument/2006/relationships/slideLayout" Target="../slideLayouts/slideLayout545.xml"/><Relationship Id="rId573" Type="http://schemas.openxmlformats.org/officeDocument/2006/relationships/slideLayout" Target="../slideLayouts/slideLayout752.xml"/><Relationship Id="rId226" Type="http://schemas.openxmlformats.org/officeDocument/2006/relationships/slideLayout" Target="../slideLayouts/slideLayout405.xml"/><Relationship Id="rId433" Type="http://schemas.openxmlformats.org/officeDocument/2006/relationships/slideLayout" Target="../slideLayouts/slideLayout612.xml"/><Relationship Id="rId640" Type="http://schemas.openxmlformats.org/officeDocument/2006/relationships/slideLayout" Target="../slideLayouts/slideLayout819.xml"/><Relationship Id="rId74" Type="http://schemas.openxmlformats.org/officeDocument/2006/relationships/slideLayout" Target="../slideLayouts/slideLayout253.xml"/><Relationship Id="rId377" Type="http://schemas.openxmlformats.org/officeDocument/2006/relationships/slideLayout" Target="../slideLayouts/slideLayout556.xml"/><Relationship Id="rId500" Type="http://schemas.openxmlformats.org/officeDocument/2006/relationships/slideLayout" Target="../slideLayouts/slideLayout679.xml"/><Relationship Id="rId584" Type="http://schemas.openxmlformats.org/officeDocument/2006/relationships/slideLayout" Target="../slideLayouts/slideLayout763.xml"/><Relationship Id="rId5" Type="http://schemas.openxmlformats.org/officeDocument/2006/relationships/slideLayout" Target="../slideLayouts/slideLayout184.xml"/><Relationship Id="rId237" Type="http://schemas.openxmlformats.org/officeDocument/2006/relationships/slideLayout" Target="../slideLayouts/slideLayout416.xml"/><Relationship Id="rId444" Type="http://schemas.openxmlformats.org/officeDocument/2006/relationships/slideLayout" Target="../slideLayouts/slideLayout623.xml"/><Relationship Id="rId651" Type="http://schemas.openxmlformats.org/officeDocument/2006/relationships/slideLayout" Target="../slideLayouts/slideLayout830.xml"/><Relationship Id="rId290" Type="http://schemas.openxmlformats.org/officeDocument/2006/relationships/slideLayout" Target="../slideLayouts/slideLayout469.xml"/><Relationship Id="rId304" Type="http://schemas.openxmlformats.org/officeDocument/2006/relationships/slideLayout" Target="../slideLayouts/slideLayout483.xml"/><Relationship Id="rId388" Type="http://schemas.openxmlformats.org/officeDocument/2006/relationships/slideLayout" Target="../slideLayouts/slideLayout567.xml"/><Relationship Id="rId511" Type="http://schemas.openxmlformats.org/officeDocument/2006/relationships/slideLayout" Target="../slideLayouts/slideLayout690.xml"/><Relationship Id="rId609" Type="http://schemas.openxmlformats.org/officeDocument/2006/relationships/slideLayout" Target="../slideLayouts/slideLayout788.xml"/><Relationship Id="rId85" Type="http://schemas.openxmlformats.org/officeDocument/2006/relationships/slideLayout" Target="../slideLayouts/slideLayout264.xml"/><Relationship Id="rId150" Type="http://schemas.openxmlformats.org/officeDocument/2006/relationships/slideLayout" Target="../slideLayouts/slideLayout329.xml"/><Relationship Id="rId595" Type="http://schemas.openxmlformats.org/officeDocument/2006/relationships/slideLayout" Target="../slideLayouts/slideLayout774.xml"/><Relationship Id="rId248" Type="http://schemas.openxmlformats.org/officeDocument/2006/relationships/slideLayout" Target="../slideLayouts/slideLayout427.xml"/><Relationship Id="rId455" Type="http://schemas.openxmlformats.org/officeDocument/2006/relationships/slideLayout" Target="../slideLayouts/slideLayout634.xml"/><Relationship Id="rId662" Type="http://schemas.openxmlformats.org/officeDocument/2006/relationships/slideLayout" Target="../slideLayouts/slideLayout841.xml"/><Relationship Id="rId12" Type="http://schemas.openxmlformats.org/officeDocument/2006/relationships/slideLayout" Target="../slideLayouts/slideLayout191.xml"/><Relationship Id="rId108" Type="http://schemas.openxmlformats.org/officeDocument/2006/relationships/slideLayout" Target="../slideLayouts/slideLayout287.xml"/><Relationship Id="rId315" Type="http://schemas.openxmlformats.org/officeDocument/2006/relationships/slideLayout" Target="../slideLayouts/slideLayout494.xml"/><Relationship Id="rId522" Type="http://schemas.openxmlformats.org/officeDocument/2006/relationships/slideLayout" Target="../slideLayouts/slideLayout701.xml"/><Relationship Id="rId96" Type="http://schemas.openxmlformats.org/officeDocument/2006/relationships/slideLayout" Target="../slideLayouts/slideLayout275.xml"/><Relationship Id="rId161" Type="http://schemas.openxmlformats.org/officeDocument/2006/relationships/slideLayout" Target="../slideLayouts/slideLayout340.xml"/><Relationship Id="rId399" Type="http://schemas.openxmlformats.org/officeDocument/2006/relationships/slideLayout" Target="../slideLayouts/slideLayout578.xml"/><Relationship Id="rId259" Type="http://schemas.openxmlformats.org/officeDocument/2006/relationships/slideLayout" Target="../slideLayouts/slideLayout438.xml"/><Relationship Id="rId466" Type="http://schemas.openxmlformats.org/officeDocument/2006/relationships/slideLayout" Target="../slideLayouts/slideLayout645.xml"/><Relationship Id="rId673" Type="http://schemas.openxmlformats.org/officeDocument/2006/relationships/slideLayout" Target="../slideLayouts/slideLayout852.xml"/><Relationship Id="rId23" Type="http://schemas.openxmlformats.org/officeDocument/2006/relationships/slideLayout" Target="../slideLayouts/slideLayout202.xml"/><Relationship Id="rId119" Type="http://schemas.openxmlformats.org/officeDocument/2006/relationships/slideLayout" Target="../slideLayouts/slideLayout298.xml"/><Relationship Id="rId326" Type="http://schemas.openxmlformats.org/officeDocument/2006/relationships/slideLayout" Target="../slideLayouts/slideLayout505.xml"/><Relationship Id="rId533" Type="http://schemas.openxmlformats.org/officeDocument/2006/relationships/slideLayout" Target="../slideLayouts/slideLayout712.xml"/><Relationship Id="rId172" Type="http://schemas.openxmlformats.org/officeDocument/2006/relationships/slideLayout" Target="../slideLayouts/slideLayout351.xml"/><Relationship Id="rId477" Type="http://schemas.openxmlformats.org/officeDocument/2006/relationships/slideLayout" Target="../slideLayouts/slideLayout656.xml"/><Relationship Id="rId600" Type="http://schemas.openxmlformats.org/officeDocument/2006/relationships/slideLayout" Target="../slideLayouts/slideLayout779.xml"/><Relationship Id="rId684" Type="http://schemas.openxmlformats.org/officeDocument/2006/relationships/slideLayout" Target="../slideLayouts/slideLayout863.xml"/><Relationship Id="rId337" Type="http://schemas.openxmlformats.org/officeDocument/2006/relationships/slideLayout" Target="../slideLayouts/slideLayout516.xml"/><Relationship Id="rId34" Type="http://schemas.openxmlformats.org/officeDocument/2006/relationships/slideLayout" Target="../slideLayouts/slideLayout213.xml"/><Relationship Id="rId544" Type="http://schemas.openxmlformats.org/officeDocument/2006/relationships/slideLayout" Target="../slideLayouts/slideLayout723.xml"/><Relationship Id="rId183" Type="http://schemas.openxmlformats.org/officeDocument/2006/relationships/slideLayout" Target="../slideLayouts/slideLayout362.xml"/><Relationship Id="rId390" Type="http://schemas.openxmlformats.org/officeDocument/2006/relationships/slideLayout" Target="../slideLayouts/slideLayout569.xml"/><Relationship Id="rId404" Type="http://schemas.openxmlformats.org/officeDocument/2006/relationships/slideLayout" Target="../slideLayouts/slideLayout583.xml"/><Relationship Id="rId611" Type="http://schemas.openxmlformats.org/officeDocument/2006/relationships/slideLayout" Target="../slideLayouts/slideLayout790.xml"/><Relationship Id="rId250" Type="http://schemas.openxmlformats.org/officeDocument/2006/relationships/slideLayout" Target="../slideLayouts/slideLayout429.xml"/><Relationship Id="rId488" Type="http://schemas.openxmlformats.org/officeDocument/2006/relationships/slideLayout" Target="../slideLayouts/slideLayout667.xml"/><Relationship Id="rId695" Type="http://schemas.openxmlformats.org/officeDocument/2006/relationships/slideLayout" Target="../slideLayouts/slideLayout874.xml"/><Relationship Id="rId45" Type="http://schemas.openxmlformats.org/officeDocument/2006/relationships/slideLayout" Target="../slideLayouts/slideLayout224.xml"/><Relationship Id="rId110" Type="http://schemas.openxmlformats.org/officeDocument/2006/relationships/slideLayout" Target="../slideLayouts/slideLayout289.xml"/><Relationship Id="rId348" Type="http://schemas.openxmlformats.org/officeDocument/2006/relationships/slideLayout" Target="../slideLayouts/slideLayout527.xml"/><Relationship Id="rId555" Type="http://schemas.openxmlformats.org/officeDocument/2006/relationships/slideLayout" Target="../slideLayouts/slideLayout734.xml"/><Relationship Id="rId194" Type="http://schemas.openxmlformats.org/officeDocument/2006/relationships/slideLayout" Target="../slideLayouts/slideLayout373.xml"/><Relationship Id="rId208" Type="http://schemas.openxmlformats.org/officeDocument/2006/relationships/slideLayout" Target="../slideLayouts/slideLayout387.xml"/><Relationship Id="rId415" Type="http://schemas.openxmlformats.org/officeDocument/2006/relationships/slideLayout" Target="../slideLayouts/slideLayout594.xml"/><Relationship Id="rId622" Type="http://schemas.openxmlformats.org/officeDocument/2006/relationships/slideLayout" Target="../slideLayouts/slideLayout801.xml"/><Relationship Id="rId261" Type="http://schemas.openxmlformats.org/officeDocument/2006/relationships/slideLayout" Target="../slideLayouts/slideLayout440.xml"/><Relationship Id="rId499" Type="http://schemas.openxmlformats.org/officeDocument/2006/relationships/slideLayout" Target="../slideLayouts/slideLayout678.xml"/><Relationship Id="rId56" Type="http://schemas.openxmlformats.org/officeDocument/2006/relationships/slideLayout" Target="../slideLayouts/slideLayout235.xml"/><Relationship Id="rId359" Type="http://schemas.openxmlformats.org/officeDocument/2006/relationships/slideLayout" Target="../slideLayouts/slideLayout538.xml"/><Relationship Id="rId566" Type="http://schemas.openxmlformats.org/officeDocument/2006/relationships/slideLayout" Target="../slideLayouts/slideLayout745.xml"/><Relationship Id="rId121" Type="http://schemas.openxmlformats.org/officeDocument/2006/relationships/slideLayout" Target="../slideLayouts/slideLayout300.xml"/><Relationship Id="rId219" Type="http://schemas.openxmlformats.org/officeDocument/2006/relationships/slideLayout" Target="../slideLayouts/slideLayout398.xml"/><Relationship Id="rId426" Type="http://schemas.openxmlformats.org/officeDocument/2006/relationships/slideLayout" Target="../slideLayouts/slideLayout605.xml"/><Relationship Id="rId633" Type="http://schemas.openxmlformats.org/officeDocument/2006/relationships/slideLayout" Target="../slideLayouts/slideLayout812.xml"/><Relationship Id="rId67" Type="http://schemas.openxmlformats.org/officeDocument/2006/relationships/slideLayout" Target="../slideLayouts/slideLayout246.xml"/><Relationship Id="rId272" Type="http://schemas.openxmlformats.org/officeDocument/2006/relationships/slideLayout" Target="../slideLayouts/slideLayout451.xml"/><Relationship Id="rId577" Type="http://schemas.openxmlformats.org/officeDocument/2006/relationships/slideLayout" Target="../slideLayouts/slideLayout756.xml"/><Relationship Id="rId700" Type="http://schemas.openxmlformats.org/officeDocument/2006/relationships/image" Target="../media/image3.jpeg"/><Relationship Id="rId132" Type="http://schemas.openxmlformats.org/officeDocument/2006/relationships/slideLayout" Target="../slideLayouts/slideLayout311.xml"/><Relationship Id="rId437" Type="http://schemas.openxmlformats.org/officeDocument/2006/relationships/slideLayout" Target="../slideLayouts/slideLayout616.xml"/><Relationship Id="rId644" Type="http://schemas.openxmlformats.org/officeDocument/2006/relationships/slideLayout" Target="../slideLayouts/slideLayout823.xml"/><Relationship Id="rId283" Type="http://schemas.openxmlformats.org/officeDocument/2006/relationships/slideLayout" Target="../slideLayouts/slideLayout462.xml"/><Relationship Id="rId490" Type="http://schemas.openxmlformats.org/officeDocument/2006/relationships/slideLayout" Target="../slideLayouts/slideLayout669.xml"/><Relationship Id="rId504" Type="http://schemas.openxmlformats.org/officeDocument/2006/relationships/slideLayout" Target="../slideLayouts/slideLayout683.xml"/><Relationship Id="rId78" Type="http://schemas.openxmlformats.org/officeDocument/2006/relationships/slideLayout" Target="../slideLayouts/slideLayout257.xml"/><Relationship Id="rId143" Type="http://schemas.openxmlformats.org/officeDocument/2006/relationships/slideLayout" Target="../slideLayouts/slideLayout322.xml"/><Relationship Id="rId350" Type="http://schemas.openxmlformats.org/officeDocument/2006/relationships/slideLayout" Target="../slideLayouts/slideLayout529.xml"/><Relationship Id="rId588" Type="http://schemas.openxmlformats.org/officeDocument/2006/relationships/slideLayout" Target="../slideLayouts/slideLayout767.xml"/><Relationship Id="rId9" Type="http://schemas.openxmlformats.org/officeDocument/2006/relationships/slideLayout" Target="../slideLayouts/slideLayout188.xml"/><Relationship Id="rId210" Type="http://schemas.openxmlformats.org/officeDocument/2006/relationships/slideLayout" Target="../slideLayouts/slideLayout389.xml"/><Relationship Id="rId448" Type="http://schemas.openxmlformats.org/officeDocument/2006/relationships/slideLayout" Target="../slideLayouts/slideLayout627.xml"/><Relationship Id="rId655" Type="http://schemas.openxmlformats.org/officeDocument/2006/relationships/slideLayout" Target="../slideLayouts/slideLayout834.xml"/><Relationship Id="rId294" Type="http://schemas.openxmlformats.org/officeDocument/2006/relationships/slideLayout" Target="../slideLayouts/slideLayout473.xml"/><Relationship Id="rId308" Type="http://schemas.openxmlformats.org/officeDocument/2006/relationships/slideLayout" Target="../slideLayouts/slideLayout487.xml"/><Relationship Id="rId515" Type="http://schemas.openxmlformats.org/officeDocument/2006/relationships/slideLayout" Target="../slideLayouts/slideLayout694.xml"/><Relationship Id="rId89" Type="http://schemas.openxmlformats.org/officeDocument/2006/relationships/slideLayout" Target="../slideLayouts/slideLayout268.xml"/><Relationship Id="rId154" Type="http://schemas.openxmlformats.org/officeDocument/2006/relationships/slideLayout" Target="../slideLayouts/slideLayout333.xml"/><Relationship Id="rId361" Type="http://schemas.openxmlformats.org/officeDocument/2006/relationships/slideLayout" Target="../slideLayouts/slideLayout540.xml"/><Relationship Id="rId599" Type="http://schemas.openxmlformats.org/officeDocument/2006/relationships/slideLayout" Target="../slideLayouts/slideLayout778.xml"/><Relationship Id="rId459" Type="http://schemas.openxmlformats.org/officeDocument/2006/relationships/slideLayout" Target="../slideLayouts/slideLayout638.xml"/><Relationship Id="rId666" Type="http://schemas.openxmlformats.org/officeDocument/2006/relationships/slideLayout" Target="../slideLayouts/slideLayout845.xml"/><Relationship Id="rId16" Type="http://schemas.openxmlformats.org/officeDocument/2006/relationships/slideLayout" Target="../slideLayouts/slideLayout195.xml"/><Relationship Id="rId221" Type="http://schemas.openxmlformats.org/officeDocument/2006/relationships/slideLayout" Target="../slideLayouts/slideLayout400.xml"/><Relationship Id="rId319" Type="http://schemas.openxmlformats.org/officeDocument/2006/relationships/slideLayout" Target="../slideLayouts/slideLayout498.xml"/><Relationship Id="rId526" Type="http://schemas.openxmlformats.org/officeDocument/2006/relationships/slideLayout" Target="../slideLayouts/slideLayout705.xml"/><Relationship Id="rId165" Type="http://schemas.openxmlformats.org/officeDocument/2006/relationships/slideLayout" Target="../slideLayouts/slideLayout344.xml"/><Relationship Id="rId372" Type="http://schemas.openxmlformats.org/officeDocument/2006/relationships/slideLayout" Target="../slideLayouts/slideLayout551.xml"/><Relationship Id="rId677" Type="http://schemas.openxmlformats.org/officeDocument/2006/relationships/slideLayout" Target="../slideLayouts/slideLayout856.xml"/><Relationship Id="rId232" Type="http://schemas.openxmlformats.org/officeDocument/2006/relationships/slideLayout" Target="../slideLayouts/slideLayout411.xml"/><Relationship Id="rId27" Type="http://schemas.openxmlformats.org/officeDocument/2006/relationships/slideLayout" Target="../slideLayouts/slideLayout206.xml"/><Relationship Id="rId537" Type="http://schemas.openxmlformats.org/officeDocument/2006/relationships/slideLayout" Target="../slideLayouts/slideLayout716.xml"/><Relationship Id="rId80" Type="http://schemas.openxmlformats.org/officeDocument/2006/relationships/slideLayout" Target="../slideLayouts/slideLayout259.xml"/><Relationship Id="rId176" Type="http://schemas.openxmlformats.org/officeDocument/2006/relationships/slideLayout" Target="../slideLayouts/slideLayout355.xml"/><Relationship Id="rId383" Type="http://schemas.openxmlformats.org/officeDocument/2006/relationships/slideLayout" Target="../slideLayouts/slideLayout562.xml"/><Relationship Id="rId590" Type="http://schemas.openxmlformats.org/officeDocument/2006/relationships/slideLayout" Target="../slideLayouts/slideLayout769.xml"/><Relationship Id="rId604" Type="http://schemas.openxmlformats.org/officeDocument/2006/relationships/slideLayout" Target="../slideLayouts/slideLayout783.xml"/><Relationship Id="rId243" Type="http://schemas.openxmlformats.org/officeDocument/2006/relationships/slideLayout" Target="../slideLayouts/slideLayout422.xml"/><Relationship Id="rId450" Type="http://schemas.openxmlformats.org/officeDocument/2006/relationships/slideLayout" Target="../slideLayouts/slideLayout629.xml"/><Relationship Id="rId688" Type="http://schemas.openxmlformats.org/officeDocument/2006/relationships/slideLayout" Target="../slideLayouts/slideLayout867.xml"/><Relationship Id="rId38" Type="http://schemas.openxmlformats.org/officeDocument/2006/relationships/slideLayout" Target="../slideLayouts/slideLayout217.xml"/><Relationship Id="rId103" Type="http://schemas.openxmlformats.org/officeDocument/2006/relationships/slideLayout" Target="../slideLayouts/slideLayout282.xml"/><Relationship Id="rId310" Type="http://schemas.openxmlformats.org/officeDocument/2006/relationships/slideLayout" Target="../slideLayouts/slideLayout489.xml"/><Relationship Id="rId548" Type="http://schemas.openxmlformats.org/officeDocument/2006/relationships/slideLayout" Target="../slideLayouts/slideLayout727.xml"/><Relationship Id="rId91" Type="http://schemas.openxmlformats.org/officeDocument/2006/relationships/slideLayout" Target="../slideLayouts/slideLayout270.xml"/><Relationship Id="rId187" Type="http://schemas.openxmlformats.org/officeDocument/2006/relationships/slideLayout" Target="../slideLayouts/slideLayout366.xml"/><Relationship Id="rId394" Type="http://schemas.openxmlformats.org/officeDocument/2006/relationships/slideLayout" Target="../slideLayouts/slideLayout573.xml"/><Relationship Id="rId408" Type="http://schemas.openxmlformats.org/officeDocument/2006/relationships/slideLayout" Target="../slideLayouts/slideLayout587.xml"/><Relationship Id="rId615" Type="http://schemas.openxmlformats.org/officeDocument/2006/relationships/slideLayout" Target="../slideLayouts/slideLayout794.xml"/><Relationship Id="rId254" Type="http://schemas.openxmlformats.org/officeDocument/2006/relationships/slideLayout" Target="../slideLayouts/slideLayout433.xml"/><Relationship Id="rId699" Type="http://schemas.openxmlformats.org/officeDocument/2006/relationships/theme" Target="../theme/theme21.xml"/><Relationship Id="rId49" Type="http://schemas.openxmlformats.org/officeDocument/2006/relationships/slideLayout" Target="../slideLayouts/slideLayout228.xml"/><Relationship Id="rId114" Type="http://schemas.openxmlformats.org/officeDocument/2006/relationships/slideLayout" Target="../slideLayouts/slideLayout293.xml"/><Relationship Id="rId461" Type="http://schemas.openxmlformats.org/officeDocument/2006/relationships/slideLayout" Target="../slideLayouts/slideLayout640.xml"/><Relationship Id="rId559" Type="http://schemas.openxmlformats.org/officeDocument/2006/relationships/slideLayout" Target="../slideLayouts/slideLayout738.xml"/><Relationship Id="rId198" Type="http://schemas.openxmlformats.org/officeDocument/2006/relationships/slideLayout" Target="../slideLayouts/slideLayout377.xml"/><Relationship Id="rId321" Type="http://schemas.openxmlformats.org/officeDocument/2006/relationships/slideLayout" Target="../slideLayouts/slideLayout500.xml"/><Relationship Id="rId419" Type="http://schemas.openxmlformats.org/officeDocument/2006/relationships/slideLayout" Target="../slideLayouts/slideLayout598.xml"/><Relationship Id="rId626" Type="http://schemas.openxmlformats.org/officeDocument/2006/relationships/slideLayout" Target="../slideLayouts/slideLayout8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885.xml"/><Relationship Id="rId13" Type="http://schemas.openxmlformats.org/officeDocument/2006/relationships/image" Target="../media/image18.jpeg"/><Relationship Id="rId3" Type="http://schemas.openxmlformats.org/officeDocument/2006/relationships/slideLayout" Target="../slideLayouts/slideLayout880.xml"/><Relationship Id="rId7" Type="http://schemas.openxmlformats.org/officeDocument/2006/relationships/slideLayout" Target="../slideLayouts/slideLayout884.xml"/><Relationship Id="rId12" Type="http://schemas.openxmlformats.org/officeDocument/2006/relationships/theme" Target="../theme/theme22.xml"/><Relationship Id="rId2" Type="http://schemas.openxmlformats.org/officeDocument/2006/relationships/slideLayout" Target="../slideLayouts/slideLayout879.xml"/><Relationship Id="rId1" Type="http://schemas.openxmlformats.org/officeDocument/2006/relationships/slideLayout" Target="../slideLayouts/slideLayout878.xml"/><Relationship Id="rId6" Type="http://schemas.openxmlformats.org/officeDocument/2006/relationships/slideLayout" Target="../slideLayouts/slideLayout883.xml"/><Relationship Id="rId11" Type="http://schemas.openxmlformats.org/officeDocument/2006/relationships/slideLayout" Target="../slideLayouts/slideLayout888.xml"/><Relationship Id="rId5" Type="http://schemas.openxmlformats.org/officeDocument/2006/relationships/slideLayout" Target="../slideLayouts/slideLayout882.xml"/><Relationship Id="rId10" Type="http://schemas.openxmlformats.org/officeDocument/2006/relationships/slideLayout" Target="../slideLayouts/slideLayout887.xml"/><Relationship Id="rId4" Type="http://schemas.openxmlformats.org/officeDocument/2006/relationships/slideLayout" Target="../slideLayouts/slideLayout881.xml"/><Relationship Id="rId9" Type="http://schemas.openxmlformats.org/officeDocument/2006/relationships/slideLayout" Target="../slideLayouts/slideLayout88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896.xml"/><Relationship Id="rId3" Type="http://schemas.openxmlformats.org/officeDocument/2006/relationships/slideLayout" Target="../slideLayouts/slideLayout891.xml"/><Relationship Id="rId7" Type="http://schemas.openxmlformats.org/officeDocument/2006/relationships/slideLayout" Target="../slideLayouts/slideLayout895.xml"/><Relationship Id="rId12" Type="http://schemas.openxmlformats.org/officeDocument/2006/relationships/theme" Target="../theme/theme23.xml"/><Relationship Id="rId2" Type="http://schemas.openxmlformats.org/officeDocument/2006/relationships/slideLayout" Target="../slideLayouts/slideLayout890.xml"/><Relationship Id="rId1" Type="http://schemas.openxmlformats.org/officeDocument/2006/relationships/slideLayout" Target="../slideLayouts/slideLayout889.xml"/><Relationship Id="rId6" Type="http://schemas.openxmlformats.org/officeDocument/2006/relationships/slideLayout" Target="../slideLayouts/slideLayout894.xml"/><Relationship Id="rId11" Type="http://schemas.openxmlformats.org/officeDocument/2006/relationships/slideLayout" Target="../slideLayouts/slideLayout899.xml"/><Relationship Id="rId5" Type="http://schemas.openxmlformats.org/officeDocument/2006/relationships/slideLayout" Target="../slideLayouts/slideLayout893.xml"/><Relationship Id="rId10" Type="http://schemas.openxmlformats.org/officeDocument/2006/relationships/slideLayout" Target="../slideLayouts/slideLayout898.xml"/><Relationship Id="rId4" Type="http://schemas.openxmlformats.org/officeDocument/2006/relationships/slideLayout" Target="../slideLayouts/slideLayout892.xml"/><Relationship Id="rId9" Type="http://schemas.openxmlformats.org/officeDocument/2006/relationships/slideLayout" Target="../slideLayouts/slideLayout89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907.xml"/><Relationship Id="rId3" Type="http://schemas.openxmlformats.org/officeDocument/2006/relationships/slideLayout" Target="../slideLayouts/slideLayout902.xml"/><Relationship Id="rId7" Type="http://schemas.openxmlformats.org/officeDocument/2006/relationships/slideLayout" Target="../slideLayouts/slideLayout906.xml"/><Relationship Id="rId12" Type="http://schemas.openxmlformats.org/officeDocument/2006/relationships/theme" Target="../theme/theme24.xml"/><Relationship Id="rId2" Type="http://schemas.openxmlformats.org/officeDocument/2006/relationships/slideLayout" Target="../slideLayouts/slideLayout901.xml"/><Relationship Id="rId1" Type="http://schemas.openxmlformats.org/officeDocument/2006/relationships/slideLayout" Target="../slideLayouts/slideLayout900.xml"/><Relationship Id="rId6" Type="http://schemas.openxmlformats.org/officeDocument/2006/relationships/slideLayout" Target="../slideLayouts/slideLayout905.xml"/><Relationship Id="rId11" Type="http://schemas.openxmlformats.org/officeDocument/2006/relationships/slideLayout" Target="../slideLayouts/slideLayout910.xml"/><Relationship Id="rId5" Type="http://schemas.openxmlformats.org/officeDocument/2006/relationships/slideLayout" Target="../slideLayouts/slideLayout904.xml"/><Relationship Id="rId10" Type="http://schemas.openxmlformats.org/officeDocument/2006/relationships/slideLayout" Target="../slideLayouts/slideLayout909.xml"/><Relationship Id="rId4" Type="http://schemas.openxmlformats.org/officeDocument/2006/relationships/slideLayout" Target="../slideLayouts/slideLayout903.xml"/><Relationship Id="rId9" Type="http://schemas.openxmlformats.org/officeDocument/2006/relationships/slideLayout" Target="../slideLayouts/slideLayout908.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91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919.xml"/><Relationship Id="rId13" Type="http://schemas.openxmlformats.org/officeDocument/2006/relationships/slideLayout" Target="../slideLayouts/slideLayout924.xml"/><Relationship Id="rId3" Type="http://schemas.openxmlformats.org/officeDocument/2006/relationships/slideLayout" Target="../slideLayouts/slideLayout914.xml"/><Relationship Id="rId7" Type="http://schemas.openxmlformats.org/officeDocument/2006/relationships/slideLayout" Target="../slideLayouts/slideLayout918.xml"/><Relationship Id="rId12" Type="http://schemas.openxmlformats.org/officeDocument/2006/relationships/slideLayout" Target="../slideLayouts/slideLayout923.xml"/><Relationship Id="rId2" Type="http://schemas.openxmlformats.org/officeDocument/2006/relationships/slideLayout" Target="../slideLayouts/slideLayout913.xml"/><Relationship Id="rId16" Type="http://schemas.openxmlformats.org/officeDocument/2006/relationships/theme" Target="../theme/theme26.xml"/><Relationship Id="rId1" Type="http://schemas.openxmlformats.org/officeDocument/2006/relationships/slideLayout" Target="../slideLayouts/slideLayout912.xml"/><Relationship Id="rId6" Type="http://schemas.openxmlformats.org/officeDocument/2006/relationships/slideLayout" Target="../slideLayouts/slideLayout917.xml"/><Relationship Id="rId11" Type="http://schemas.openxmlformats.org/officeDocument/2006/relationships/slideLayout" Target="../slideLayouts/slideLayout922.xml"/><Relationship Id="rId5" Type="http://schemas.openxmlformats.org/officeDocument/2006/relationships/slideLayout" Target="../slideLayouts/slideLayout916.xml"/><Relationship Id="rId15" Type="http://schemas.openxmlformats.org/officeDocument/2006/relationships/slideLayout" Target="../slideLayouts/slideLayout926.xml"/><Relationship Id="rId10" Type="http://schemas.openxmlformats.org/officeDocument/2006/relationships/slideLayout" Target="../slideLayouts/slideLayout921.xml"/><Relationship Id="rId4" Type="http://schemas.openxmlformats.org/officeDocument/2006/relationships/slideLayout" Target="../slideLayouts/slideLayout915.xml"/><Relationship Id="rId9" Type="http://schemas.openxmlformats.org/officeDocument/2006/relationships/slideLayout" Target="../slideLayouts/slideLayout920.xml"/><Relationship Id="rId14" Type="http://schemas.openxmlformats.org/officeDocument/2006/relationships/slideLayout" Target="../slideLayouts/slideLayout92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934.xml"/><Relationship Id="rId13" Type="http://schemas.openxmlformats.org/officeDocument/2006/relationships/slideLayout" Target="../slideLayouts/slideLayout939.xml"/><Relationship Id="rId3" Type="http://schemas.openxmlformats.org/officeDocument/2006/relationships/slideLayout" Target="../slideLayouts/slideLayout929.xml"/><Relationship Id="rId7" Type="http://schemas.openxmlformats.org/officeDocument/2006/relationships/slideLayout" Target="../slideLayouts/slideLayout933.xml"/><Relationship Id="rId12" Type="http://schemas.openxmlformats.org/officeDocument/2006/relationships/slideLayout" Target="../slideLayouts/slideLayout938.xml"/><Relationship Id="rId2" Type="http://schemas.openxmlformats.org/officeDocument/2006/relationships/slideLayout" Target="../slideLayouts/slideLayout928.xml"/><Relationship Id="rId1" Type="http://schemas.openxmlformats.org/officeDocument/2006/relationships/slideLayout" Target="../slideLayouts/slideLayout927.xml"/><Relationship Id="rId6" Type="http://schemas.openxmlformats.org/officeDocument/2006/relationships/slideLayout" Target="../slideLayouts/slideLayout932.xml"/><Relationship Id="rId11" Type="http://schemas.openxmlformats.org/officeDocument/2006/relationships/slideLayout" Target="../slideLayouts/slideLayout937.xml"/><Relationship Id="rId5" Type="http://schemas.openxmlformats.org/officeDocument/2006/relationships/slideLayout" Target="../slideLayouts/slideLayout931.xml"/><Relationship Id="rId10" Type="http://schemas.openxmlformats.org/officeDocument/2006/relationships/slideLayout" Target="../slideLayouts/slideLayout936.xml"/><Relationship Id="rId4" Type="http://schemas.openxmlformats.org/officeDocument/2006/relationships/slideLayout" Target="../slideLayouts/slideLayout930.xml"/><Relationship Id="rId9" Type="http://schemas.openxmlformats.org/officeDocument/2006/relationships/slideLayout" Target="../slideLayouts/slideLayout935.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947.xml"/><Relationship Id="rId13" Type="http://schemas.openxmlformats.org/officeDocument/2006/relationships/image" Target="../media/image26.jpeg"/><Relationship Id="rId3" Type="http://schemas.openxmlformats.org/officeDocument/2006/relationships/slideLayout" Target="../slideLayouts/slideLayout942.xml"/><Relationship Id="rId7" Type="http://schemas.openxmlformats.org/officeDocument/2006/relationships/slideLayout" Target="../slideLayouts/slideLayout946.xml"/><Relationship Id="rId12" Type="http://schemas.openxmlformats.org/officeDocument/2006/relationships/theme" Target="../theme/theme28.xml"/><Relationship Id="rId2" Type="http://schemas.openxmlformats.org/officeDocument/2006/relationships/slideLayout" Target="../slideLayouts/slideLayout941.xml"/><Relationship Id="rId1" Type="http://schemas.openxmlformats.org/officeDocument/2006/relationships/slideLayout" Target="../slideLayouts/slideLayout940.xml"/><Relationship Id="rId6" Type="http://schemas.openxmlformats.org/officeDocument/2006/relationships/slideLayout" Target="../slideLayouts/slideLayout945.xml"/><Relationship Id="rId11" Type="http://schemas.openxmlformats.org/officeDocument/2006/relationships/slideLayout" Target="../slideLayouts/slideLayout950.xml"/><Relationship Id="rId5" Type="http://schemas.openxmlformats.org/officeDocument/2006/relationships/slideLayout" Target="../slideLayouts/slideLayout944.xml"/><Relationship Id="rId10" Type="http://schemas.openxmlformats.org/officeDocument/2006/relationships/slideLayout" Target="../slideLayouts/slideLayout949.xml"/><Relationship Id="rId4" Type="http://schemas.openxmlformats.org/officeDocument/2006/relationships/slideLayout" Target="../slideLayouts/slideLayout943.xml"/><Relationship Id="rId9" Type="http://schemas.openxmlformats.org/officeDocument/2006/relationships/slideLayout" Target="../slideLayouts/slideLayout94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958.xml"/><Relationship Id="rId3" Type="http://schemas.openxmlformats.org/officeDocument/2006/relationships/slideLayout" Target="../slideLayouts/slideLayout953.xml"/><Relationship Id="rId7" Type="http://schemas.openxmlformats.org/officeDocument/2006/relationships/slideLayout" Target="../slideLayouts/slideLayout957.xml"/><Relationship Id="rId12" Type="http://schemas.openxmlformats.org/officeDocument/2006/relationships/theme" Target="../theme/theme29.xml"/><Relationship Id="rId2" Type="http://schemas.openxmlformats.org/officeDocument/2006/relationships/slideLayout" Target="../slideLayouts/slideLayout952.xml"/><Relationship Id="rId1" Type="http://schemas.openxmlformats.org/officeDocument/2006/relationships/slideLayout" Target="../slideLayouts/slideLayout951.xml"/><Relationship Id="rId6" Type="http://schemas.openxmlformats.org/officeDocument/2006/relationships/slideLayout" Target="../slideLayouts/slideLayout956.xml"/><Relationship Id="rId11" Type="http://schemas.openxmlformats.org/officeDocument/2006/relationships/slideLayout" Target="../slideLayouts/slideLayout961.xml"/><Relationship Id="rId5" Type="http://schemas.openxmlformats.org/officeDocument/2006/relationships/slideLayout" Target="../slideLayouts/slideLayout955.xml"/><Relationship Id="rId10" Type="http://schemas.openxmlformats.org/officeDocument/2006/relationships/slideLayout" Target="../slideLayouts/slideLayout960.xml"/><Relationship Id="rId4" Type="http://schemas.openxmlformats.org/officeDocument/2006/relationships/slideLayout" Target="../slideLayouts/slideLayout954.xml"/><Relationship Id="rId9" Type="http://schemas.openxmlformats.org/officeDocument/2006/relationships/slideLayout" Target="../slideLayouts/slideLayout9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969.xml"/><Relationship Id="rId3" Type="http://schemas.openxmlformats.org/officeDocument/2006/relationships/slideLayout" Target="../slideLayouts/slideLayout964.xml"/><Relationship Id="rId7" Type="http://schemas.openxmlformats.org/officeDocument/2006/relationships/slideLayout" Target="../slideLayouts/slideLayout968.xml"/><Relationship Id="rId12" Type="http://schemas.openxmlformats.org/officeDocument/2006/relationships/theme" Target="../theme/theme30.xml"/><Relationship Id="rId2" Type="http://schemas.openxmlformats.org/officeDocument/2006/relationships/slideLayout" Target="../slideLayouts/slideLayout963.xml"/><Relationship Id="rId1" Type="http://schemas.openxmlformats.org/officeDocument/2006/relationships/slideLayout" Target="../slideLayouts/slideLayout962.xml"/><Relationship Id="rId6" Type="http://schemas.openxmlformats.org/officeDocument/2006/relationships/slideLayout" Target="../slideLayouts/slideLayout967.xml"/><Relationship Id="rId11" Type="http://schemas.openxmlformats.org/officeDocument/2006/relationships/slideLayout" Target="../slideLayouts/slideLayout972.xml"/><Relationship Id="rId5" Type="http://schemas.openxmlformats.org/officeDocument/2006/relationships/slideLayout" Target="../slideLayouts/slideLayout966.xml"/><Relationship Id="rId10" Type="http://schemas.openxmlformats.org/officeDocument/2006/relationships/slideLayout" Target="../slideLayouts/slideLayout971.xml"/><Relationship Id="rId4" Type="http://schemas.openxmlformats.org/officeDocument/2006/relationships/slideLayout" Target="../slideLayouts/slideLayout965.xml"/><Relationship Id="rId9" Type="http://schemas.openxmlformats.org/officeDocument/2006/relationships/slideLayout" Target="../slideLayouts/slideLayout97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980.xml"/><Relationship Id="rId3" Type="http://schemas.openxmlformats.org/officeDocument/2006/relationships/slideLayout" Target="../slideLayouts/slideLayout975.xml"/><Relationship Id="rId7" Type="http://schemas.openxmlformats.org/officeDocument/2006/relationships/slideLayout" Target="../slideLayouts/slideLayout979.xml"/><Relationship Id="rId12" Type="http://schemas.openxmlformats.org/officeDocument/2006/relationships/theme" Target="../theme/theme31.xml"/><Relationship Id="rId2" Type="http://schemas.openxmlformats.org/officeDocument/2006/relationships/slideLayout" Target="../slideLayouts/slideLayout974.xml"/><Relationship Id="rId1" Type="http://schemas.openxmlformats.org/officeDocument/2006/relationships/slideLayout" Target="../slideLayouts/slideLayout973.xml"/><Relationship Id="rId6" Type="http://schemas.openxmlformats.org/officeDocument/2006/relationships/slideLayout" Target="../slideLayouts/slideLayout978.xml"/><Relationship Id="rId11" Type="http://schemas.openxmlformats.org/officeDocument/2006/relationships/slideLayout" Target="../slideLayouts/slideLayout983.xml"/><Relationship Id="rId5" Type="http://schemas.openxmlformats.org/officeDocument/2006/relationships/slideLayout" Target="../slideLayouts/slideLayout977.xml"/><Relationship Id="rId10" Type="http://schemas.openxmlformats.org/officeDocument/2006/relationships/slideLayout" Target="../slideLayouts/slideLayout982.xml"/><Relationship Id="rId4" Type="http://schemas.openxmlformats.org/officeDocument/2006/relationships/slideLayout" Target="../slideLayouts/slideLayout976.xml"/><Relationship Id="rId9" Type="http://schemas.openxmlformats.org/officeDocument/2006/relationships/slideLayout" Target="../slideLayouts/slideLayout9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6.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586441EB-B7B6-D543-83BD-CA0D5169F9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EDBA8A87-EC4F-1C4D-86CB-4773BD2246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04445580"/>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fld id="{0233C5E4-C16C-E94B-A7B1-8B62E69B3B31}" type="slidenum">
              <a:rPr lang="en-US">
                <a:solidFill>
                  <a:srgbClr val="FFFFFF"/>
                </a:solidFill>
              </a:rPr>
              <a:pPr/>
              <a:t>‹#›</a:t>
            </a:fld>
            <a:endParaRPr lang="en-US">
              <a:solidFill>
                <a:srgbClr val="FFFFFF"/>
              </a:solidFill>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Tree>
    <p:extLst>
      <p:ext uri="{BB962C8B-B14F-4D97-AF65-F5344CB8AC3E}">
        <p14:creationId xmlns:p14="http://schemas.microsoft.com/office/powerpoint/2010/main" val="3173758940"/>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296016782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pPr/>
              <a:t>‹#›</a:t>
            </a:fld>
            <a:endParaRPr lang="en-US"/>
          </a:p>
        </p:txBody>
      </p:sp>
    </p:spTree>
    <p:extLst>
      <p:ext uri="{BB962C8B-B14F-4D97-AF65-F5344CB8AC3E}">
        <p14:creationId xmlns:p14="http://schemas.microsoft.com/office/powerpoint/2010/main" val="1170793499"/>
      </p:ext>
    </p:extLst>
  </p:cSld>
  <p:clrMap bg1="lt1" tx1="dk1" bg2="lt2" tx2="dk2" accent1="accent1" accent2="accent2" accent3="accent3" accent4="accent4" accent5="accent5" accent6="accent6" hlink="hlink" folHlink="folHlink"/>
  <p:sldLayoutIdLst>
    <p:sldLayoutId id="2147483987" r:id="rId1"/>
    <p:sldLayoutId id="214748398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08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165"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25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33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cs typeface="+mn-cs"/>
        </a:defRPr>
      </a:lvl2pPr>
      <a:lvl3pPr marL="1142706" indent="-228541" algn="l" rtl="0" eaLnBrk="0" fontAlgn="base" hangingPunct="0">
        <a:spcBef>
          <a:spcPct val="20000"/>
        </a:spcBef>
        <a:spcAft>
          <a:spcPct val="0"/>
        </a:spcAft>
        <a:buChar char="•"/>
        <a:defRPr sz="2400">
          <a:solidFill>
            <a:schemeClr val="tx1"/>
          </a:solidFill>
          <a:latin typeface="+mn-lt"/>
          <a:ea typeface="+mn-ea"/>
          <a:cs typeface="+mn-cs"/>
        </a:defRPr>
      </a:lvl3pPr>
      <a:lvl4pPr marL="1599790" indent="-228541" algn="l" rtl="0" eaLnBrk="0" fontAlgn="base" hangingPunct="0">
        <a:spcBef>
          <a:spcPct val="20000"/>
        </a:spcBef>
        <a:spcAft>
          <a:spcPct val="0"/>
        </a:spcAft>
        <a:buChar char="–"/>
        <a:defRPr sz="2000">
          <a:solidFill>
            <a:schemeClr val="tx1"/>
          </a:solidFill>
          <a:latin typeface="+mn-lt"/>
          <a:ea typeface="+mn-ea"/>
          <a:cs typeface="+mn-cs"/>
        </a:defRPr>
      </a:lvl4pPr>
      <a:lvl5pPr marL="2056875" indent="-228541"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fontAlgn="base">
        <a:spcBef>
          <a:spcPct val="20000"/>
        </a:spcBef>
        <a:spcAft>
          <a:spcPct val="0"/>
        </a:spcAft>
        <a:buChar char="»"/>
        <a:defRPr sz="2000">
          <a:solidFill>
            <a:schemeClr val="tx1"/>
          </a:solidFill>
          <a:latin typeface="+mn-lt"/>
          <a:ea typeface="+mn-ea"/>
          <a:cs typeface="+mn-cs"/>
        </a:defRPr>
      </a:lvl6pPr>
      <a:lvl7pPr marL="2971040" indent="-228541" algn="l" rtl="0" fontAlgn="base">
        <a:spcBef>
          <a:spcPct val="20000"/>
        </a:spcBef>
        <a:spcAft>
          <a:spcPct val="0"/>
        </a:spcAft>
        <a:buChar char="»"/>
        <a:defRPr sz="2000">
          <a:solidFill>
            <a:schemeClr val="tx1"/>
          </a:solidFill>
          <a:latin typeface="+mn-lt"/>
          <a:ea typeface="+mn-ea"/>
          <a:cs typeface="+mn-cs"/>
        </a:defRPr>
      </a:lvl7pPr>
      <a:lvl8pPr marL="3428124" indent="-228541" algn="l" rtl="0" fontAlgn="base">
        <a:spcBef>
          <a:spcPct val="20000"/>
        </a:spcBef>
        <a:spcAft>
          <a:spcPct val="0"/>
        </a:spcAft>
        <a:buChar char="»"/>
        <a:defRPr sz="2000">
          <a:solidFill>
            <a:schemeClr val="tx1"/>
          </a:solidFill>
          <a:latin typeface="+mn-lt"/>
          <a:ea typeface="+mn-ea"/>
          <a:cs typeface="+mn-cs"/>
        </a:defRPr>
      </a:lvl8pPr>
      <a:lvl9pPr marL="3885205" indent="-228541"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latin typeface="Arial" charset="0"/>
              </a:defRPr>
            </a:lvl1pPr>
          </a:lstStyle>
          <a:p>
            <a:pPr eaLnBrk="1" hangingPunct="1">
              <a:defRPr/>
            </a:pPr>
            <a:fld id="{8F9CF485-B5B5-1C4A-B2FB-D745284B4FB6}" type="slidenum">
              <a:rPr lang="en-US"/>
              <a:pPr eaLnBrk="1" hangingPunct="1">
                <a:defRPr/>
              </a:pPr>
              <a:t>‹#›</a:t>
            </a:fld>
            <a:endParaRPr lang="en-US"/>
          </a:p>
        </p:txBody>
      </p:sp>
    </p:spTree>
    <p:extLst>
      <p:ext uri="{BB962C8B-B14F-4D97-AF65-F5344CB8AC3E}">
        <p14:creationId xmlns:p14="http://schemas.microsoft.com/office/powerpoint/2010/main" val="1639952826"/>
      </p:ext>
    </p:extLst>
  </p:cSld>
  <p:clrMap bg1="lt1" tx1="dk1" bg2="lt2" tx2="dk2" accent1="accent1" accent2="accent2" accent3="accent3" accent4="accent4" accent5="accent5" accent6="accent6" hlink="hlink" folHlink="folHlink"/>
  <p:sldLayoutIdLst>
    <p:sldLayoutId id="214748399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latin typeface="Arial" pitchFamily="-108" charset="0"/>
        </a:defRPr>
      </a:lvl6pPr>
      <a:lvl7pPr marL="914165" algn="ctr" rtl="0" fontAlgn="base">
        <a:spcBef>
          <a:spcPct val="0"/>
        </a:spcBef>
        <a:spcAft>
          <a:spcPct val="0"/>
        </a:spcAft>
        <a:defRPr sz="4400">
          <a:solidFill>
            <a:schemeClr val="tx2"/>
          </a:solidFill>
          <a:latin typeface="Arial" pitchFamily="-108" charset="0"/>
        </a:defRPr>
      </a:lvl7pPr>
      <a:lvl8pPr marL="1371250" algn="ctr" rtl="0" fontAlgn="base">
        <a:spcBef>
          <a:spcPct val="0"/>
        </a:spcBef>
        <a:spcAft>
          <a:spcPct val="0"/>
        </a:spcAft>
        <a:defRPr sz="4400">
          <a:solidFill>
            <a:schemeClr val="tx2"/>
          </a:solidFill>
          <a:latin typeface="Arial" pitchFamily="-108" charset="0"/>
        </a:defRPr>
      </a:lvl8pPr>
      <a:lvl9pPr marL="1828332"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959" indent="-228541" algn="l" rtl="0" fontAlgn="base">
        <a:spcBef>
          <a:spcPct val="20000"/>
        </a:spcBef>
        <a:spcAft>
          <a:spcPct val="0"/>
        </a:spcAft>
        <a:buChar char="»"/>
        <a:defRPr sz="2000">
          <a:solidFill>
            <a:schemeClr val="tx1"/>
          </a:solidFill>
          <a:latin typeface="+mn-lt"/>
          <a:ea typeface="ＭＳ Ｐゴシック" pitchFamily="-108" charset="-128"/>
        </a:defRPr>
      </a:lvl6pPr>
      <a:lvl7pPr marL="2971040" indent="-228541" algn="l" rtl="0" fontAlgn="base">
        <a:spcBef>
          <a:spcPct val="20000"/>
        </a:spcBef>
        <a:spcAft>
          <a:spcPct val="0"/>
        </a:spcAft>
        <a:buChar char="»"/>
        <a:defRPr sz="2000">
          <a:solidFill>
            <a:schemeClr val="tx1"/>
          </a:solidFill>
          <a:latin typeface="+mn-lt"/>
          <a:ea typeface="ＭＳ Ｐゴシック" pitchFamily="-108" charset="-128"/>
        </a:defRPr>
      </a:lvl7pPr>
      <a:lvl8pPr marL="3428124" indent="-228541" algn="l" rtl="0" fontAlgn="base">
        <a:spcBef>
          <a:spcPct val="20000"/>
        </a:spcBef>
        <a:spcAft>
          <a:spcPct val="0"/>
        </a:spcAft>
        <a:buChar char="»"/>
        <a:defRPr sz="2000">
          <a:solidFill>
            <a:schemeClr val="tx1"/>
          </a:solidFill>
          <a:latin typeface="+mn-lt"/>
          <a:ea typeface="ＭＳ Ｐゴシック" pitchFamily="-108" charset="-128"/>
        </a:defRPr>
      </a:lvl8pPr>
      <a:lvl9pPr marL="3885205" indent="-2285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69917691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071911582"/>
      </p:ext>
    </p:extLst>
  </p:cSld>
  <p:clrMap bg1="dk2" tx1="lt1" bg2="dk1" tx2="lt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796324593"/>
      </p:ext>
    </p:extLst>
  </p:cSld>
  <p:clrMap bg1="lt1" tx1="dk1" bg2="lt2" tx2="dk2" accent1="accent1" accent2="accent2" accent3="accent3" accent4="accent4" accent5="accent5" accent6="accent6" hlink="hlink" folHlink="folHlink"/>
  <p:sldLayoutIdLst>
    <p:sldLayoutId id="2147484029" r:id="rId1"/>
    <p:sldLayoutId id="2147484030"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662199485"/>
      </p:ext>
    </p:extLst>
  </p:cSld>
  <p:clrMap bg1="lt1" tx1="dk1" bg2="lt2" tx2="dk2" accent1="accent1" accent2="accent2" accent3="accent3" accent4="accent4" accent5="accent5" accent6="accent6" hlink="hlink" folHlink="folHlink"/>
  <p:sldLayoutIdLst>
    <p:sldLayoutId id="2147484032" r:id="rId1"/>
    <p:sldLayoutId id="214748403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08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165"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25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33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cs typeface="+mn-cs"/>
        </a:defRPr>
      </a:lvl2pPr>
      <a:lvl3pPr marL="1142706" indent="-228541" algn="l" rtl="0" eaLnBrk="0" fontAlgn="base" hangingPunct="0">
        <a:spcBef>
          <a:spcPct val="20000"/>
        </a:spcBef>
        <a:spcAft>
          <a:spcPct val="0"/>
        </a:spcAft>
        <a:buChar char="•"/>
        <a:defRPr sz="2400">
          <a:solidFill>
            <a:schemeClr val="tx1"/>
          </a:solidFill>
          <a:latin typeface="+mn-lt"/>
          <a:ea typeface="+mn-ea"/>
          <a:cs typeface="+mn-cs"/>
        </a:defRPr>
      </a:lvl3pPr>
      <a:lvl4pPr marL="1599790" indent="-228541" algn="l" rtl="0" eaLnBrk="0" fontAlgn="base" hangingPunct="0">
        <a:spcBef>
          <a:spcPct val="20000"/>
        </a:spcBef>
        <a:spcAft>
          <a:spcPct val="0"/>
        </a:spcAft>
        <a:buChar char="–"/>
        <a:defRPr sz="2000">
          <a:solidFill>
            <a:schemeClr val="tx1"/>
          </a:solidFill>
          <a:latin typeface="+mn-lt"/>
          <a:ea typeface="+mn-ea"/>
          <a:cs typeface="+mn-cs"/>
        </a:defRPr>
      </a:lvl4pPr>
      <a:lvl5pPr marL="2056875" indent="-228541"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fontAlgn="base">
        <a:spcBef>
          <a:spcPct val="20000"/>
        </a:spcBef>
        <a:spcAft>
          <a:spcPct val="0"/>
        </a:spcAft>
        <a:buChar char="»"/>
        <a:defRPr sz="2000">
          <a:solidFill>
            <a:schemeClr val="tx1"/>
          </a:solidFill>
          <a:latin typeface="+mn-lt"/>
          <a:ea typeface="+mn-ea"/>
          <a:cs typeface="+mn-cs"/>
        </a:defRPr>
      </a:lvl6pPr>
      <a:lvl7pPr marL="2971040" indent="-228541" algn="l" rtl="0" fontAlgn="base">
        <a:spcBef>
          <a:spcPct val="20000"/>
        </a:spcBef>
        <a:spcAft>
          <a:spcPct val="0"/>
        </a:spcAft>
        <a:buChar char="»"/>
        <a:defRPr sz="2000">
          <a:solidFill>
            <a:schemeClr val="tx1"/>
          </a:solidFill>
          <a:latin typeface="+mn-lt"/>
          <a:ea typeface="+mn-ea"/>
          <a:cs typeface="+mn-cs"/>
        </a:defRPr>
      </a:lvl7pPr>
      <a:lvl8pPr marL="3428124" indent="-228541" algn="l" rtl="0" fontAlgn="base">
        <a:spcBef>
          <a:spcPct val="20000"/>
        </a:spcBef>
        <a:spcAft>
          <a:spcPct val="0"/>
        </a:spcAft>
        <a:buChar char="»"/>
        <a:defRPr sz="2000">
          <a:solidFill>
            <a:schemeClr val="tx1"/>
          </a:solidFill>
          <a:latin typeface="+mn-lt"/>
          <a:ea typeface="+mn-ea"/>
          <a:cs typeface="+mn-cs"/>
        </a:defRPr>
      </a:lvl8pPr>
      <a:lvl9pPr marL="3885205" indent="-228541"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586441EB-B7B6-D543-83BD-CA0D5169F943}"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3998228376"/>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55"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eaLnBrk="0" hangingPunct="0">
              <a:defRPr/>
            </a:pPr>
            <a:endParaRPr lang="en-US">
              <a:solidFill>
                <a:srgbClr val="000000"/>
              </a:solidFill>
            </a:endParaRPr>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eaLnBrk="0" hangingPunct="0">
              <a:defRPr/>
            </a:pPr>
            <a:endParaRPr lang="en-US">
              <a:solidFill>
                <a:srgbClr val="000000"/>
              </a:solidFill>
            </a:endParaRPr>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eaLnBrk="0" hangingPunct="0">
              <a:defRPr/>
            </a:pPr>
            <a:fld id="{F0966001-D558-4146-9E68-C454F38438FD}"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168176990"/>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rotWithShape="1">
          <a:blip r:embed="rId700" cstate="print"/>
          <a:srcRect/>
          <a:tile tx="0" ty="0" sx="100000" sy="100000" flip="none" algn="tl"/>
        </a:blip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701" cstate="print"/>
          <a:stretch>
            <a:fillRect/>
          </a:stretch>
        </p:blipFill>
        <p:spPr>
          <a:xfrm>
            <a:off x="0" y="0"/>
            <a:ext cx="685800" cy="6858000"/>
          </a:xfrm>
          <a:prstGeom prst="rect">
            <a:avLst/>
          </a:prstGeom>
          <a:ln w="12700">
            <a:miter lim="400000"/>
          </a:ln>
        </p:spPr>
      </p:pic>
      <p:pic>
        <p:nvPicPr>
          <p:cNvPr id="3" name="Picture 7" descr="Picture 7"/>
          <p:cNvPicPr>
            <a:picLocks noChangeAspect="1"/>
          </p:cNvPicPr>
          <p:nvPr/>
        </p:nvPicPr>
        <p:blipFill>
          <a:blip r:embed="rId702" cstate="print"/>
          <a:stretch>
            <a:fillRect/>
          </a:stretch>
        </p:blipFill>
        <p:spPr>
          <a:xfrm>
            <a:off x="1066800" y="1574800"/>
            <a:ext cx="7772400" cy="130175"/>
          </a:xfrm>
          <a:prstGeom prst="rect">
            <a:avLst/>
          </a:prstGeom>
          <a:ln w="12700">
            <a:miter lim="400000"/>
          </a:ln>
        </p:spPr>
      </p:pic>
      <p:sp>
        <p:nvSpPr>
          <p:cNvPr id="4" name="Title Text"/>
          <p:cNvSpPr txBox="1">
            <a:spLocks noGrp="1"/>
          </p:cNvSpPr>
          <p:nvPr>
            <p:ph type="title"/>
          </p:nvPr>
        </p:nvSpPr>
        <p:spPr>
          <a:xfrm>
            <a:off x="1066800" y="3810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Title Text</a:t>
            </a:r>
          </a:p>
        </p:txBody>
      </p:sp>
      <p:sp>
        <p:nvSpPr>
          <p:cNvPr id="5"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buBlip>
                <a:blip r:embed="rId703"/>
              </a:buBlip>
            </a:lvl1pPr>
            <a:lvl2pPr>
              <a:buBlip>
                <a:blip r:embed="rId704"/>
              </a:buBlip>
            </a:lvl2p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7811946" y="6569176"/>
            <a:ext cx="301908" cy="288825"/>
          </a:xfrm>
          <a:prstGeom prst="rect">
            <a:avLst/>
          </a:prstGeom>
          <a:ln w="12700">
            <a:miter lim="400000"/>
          </a:ln>
        </p:spPr>
        <p:txBody>
          <a:bodyPr wrap="none" lIns="45719" rIns="45719" anchor="b">
            <a:spAutoFit/>
          </a:bodyPr>
          <a:lstStyle>
            <a:lvl1pPr>
              <a:defRPr sz="1400" b="0">
                <a:solidFill>
                  <a:srgbClr val="482400"/>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94311725"/>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 id="2147484078" r:id="rId20"/>
    <p:sldLayoutId id="2147484079" r:id="rId21"/>
    <p:sldLayoutId id="2147484080" r:id="rId22"/>
    <p:sldLayoutId id="2147484081" r:id="rId23"/>
    <p:sldLayoutId id="2147484082" r:id="rId24"/>
    <p:sldLayoutId id="2147484083" r:id="rId25"/>
    <p:sldLayoutId id="2147484084" r:id="rId26"/>
    <p:sldLayoutId id="2147484085" r:id="rId27"/>
    <p:sldLayoutId id="2147484086" r:id="rId28"/>
    <p:sldLayoutId id="2147484087" r:id="rId29"/>
    <p:sldLayoutId id="2147484088" r:id="rId30"/>
    <p:sldLayoutId id="2147484089" r:id="rId31"/>
    <p:sldLayoutId id="2147484090" r:id="rId32"/>
    <p:sldLayoutId id="2147484091" r:id="rId33"/>
    <p:sldLayoutId id="2147484092" r:id="rId34"/>
    <p:sldLayoutId id="2147484093" r:id="rId35"/>
    <p:sldLayoutId id="2147484094" r:id="rId36"/>
    <p:sldLayoutId id="2147484095" r:id="rId37"/>
    <p:sldLayoutId id="2147484096" r:id="rId38"/>
    <p:sldLayoutId id="2147484097" r:id="rId39"/>
    <p:sldLayoutId id="2147484098" r:id="rId40"/>
    <p:sldLayoutId id="2147484099" r:id="rId41"/>
    <p:sldLayoutId id="2147484100" r:id="rId42"/>
    <p:sldLayoutId id="2147484101" r:id="rId43"/>
    <p:sldLayoutId id="2147484102" r:id="rId44"/>
    <p:sldLayoutId id="2147484103" r:id="rId45"/>
    <p:sldLayoutId id="2147484104" r:id="rId46"/>
    <p:sldLayoutId id="2147484105" r:id="rId47"/>
    <p:sldLayoutId id="2147484106" r:id="rId48"/>
    <p:sldLayoutId id="2147484107" r:id="rId49"/>
    <p:sldLayoutId id="2147484108" r:id="rId50"/>
    <p:sldLayoutId id="2147484109" r:id="rId51"/>
    <p:sldLayoutId id="2147484110" r:id="rId52"/>
    <p:sldLayoutId id="2147484111" r:id="rId53"/>
    <p:sldLayoutId id="2147484112" r:id="rId54"/>
    <p:sldLayoutId id="2147484113" r:id="rId55"/>
    <p:sldLayoutId id="2147484114" r:id="rId56"/>
    <p:sldLayoutId id="2147484115" r:id="rId57"/>
    <p:sldLayoutId id="2147484116" r:id="rId58"/>
    <p:sldLayoutId id="2147484117" r:id="rId59"/>
    <p:sldLayoutId id="2147484118" r:id="rId60"/>
    <p:sldLayoutId id="2147484119" r:id="rId61"/>
    <p:sldLayoutId id="2147484120" r:id="rId62"/>
    <p:sldLayoutId id="2147484121" r:id="rId63"/>
    <p:sldLayoutId id="2147484122" r:id="rId64"/>
    <p:sldLayoutId id="2147484123" r:id="rId65"/>
    <p:sldLayoutId id="2147484124" r:id="rId66"/>
    <p:sldLayoutId id="2147484125" r:id="rId67"/>
    <p:sldLayoutId id="2147484126" r:id="rId68"/>
    <p:sldLayoutId id="2147484127" r:id="rId69"/>
    <p:sldLayoutId id="2147484128" r:id="rId70"/>
    <p:sldLayoutId id="2147484129" r:id="rId71"/>
    <p:sldLayoutId id="2147484130" r:id="rId72"/>
    <p:sldLayoutId id="2147484131" r:id="rId73"/>
    <p:sldLayoutId id="2147484132" r:id="rId74"/>
    <p:sldLayoutId id="2147484133" r:id="rId75"/>
    <p:sldLayoutId id="2147484134" r:id="rId76"/>
    <p:sldLayoutId id="2147484135" r:id="rId77"/>
    <p:sldLayoutId id="2147484136" r:id="rId78"/>
    <p:sldLayoutId id="2147484137" r:id="rId79"/>
    <p:sldLayoutId id="2147484138" r:id="rId80"/>
    <p:sldLayoutId id="2147484139" r:id="rId81"/>
    <p:sldLayoutId id="2147484140" r:id="rId82"/>
    <p:sldLayoutId id="2147484141" r:id="rId83"/>
    <p:sldLayoutId id="2147484142" r:id="rId84"/>
    <p:sldLayoutId id="2147484143" r:id="rId85"/>
    <p:sldLayoutId id="2147484144" r:id="rId86"/>
    <p:sldLayoutId id="2147484145" r:id="rId87"/>
    <p:sldLayoutId id="2147484146" r:id="rId88"/>
    <p:sldLayoutId id="2147484147" r:id="rId89"/>
    <p:sldLayoutId id="2147484148" r:id="rId90"/>
    <p:sldLayoutId id="2147484149" r:id="rId91"/>
    <p:sldLayoutId id="2147484150" r:id="rId92"/>
    <p:sldLayoutId id="2147484151" r:id="rId93"/>
    <p:sldLayoutId id="2147484152" r:id="rId94"/>
    <p:sldLayoutId id="2147484153" r:id="rId95"/>
    <p:sldLayoutId id="2147484154" r:id="rId96"/>
    <p:sldLayoutId id="2147484155" r:id="rId97"/>
    <p:sldLayoutId id="2147484156" r:id="rId98"/>
    <p:sldLayoutId id="2147484157" r:id="rId99"/>
    <p:sldLayoutId id="2147484158" r:id="rId100"/>
    <p:sldLayoutId id="2147484159" r:id="rId101"/>
    <p:sldLayoutId id="2147484160" r:id="rId102"/>
    <p:sldLayoutId id="2147484161" r:id="rId103"/>
    <p:sldLayoutId id="2147484162" r:id="rId104"/>
    <p:sldLayoutId id="2147484163" r:id="rId105"/>
    <p:sldLayoutId id="2147484164" r:id="rId106"/>
    <p:sldLayoutId id="2147484165" r:id="rId107"/>
    <p:sldLayoutId id="2147484166" r:id="rId108"/>
    <p:sldLayoutId id="2147484167" r:id="rId109"/>
    <p:sldLayoutId id="2147484168" r:id="rId110"/>
    <p:sldLayoutId id="2147484169" r:id="rId111"/>
    <p:sldLayoutId id="2147484170" r:id="rId112"/>
    <p:sldLayoutId id="2147484171" r:id="rId113"/>
    <p:sldLayoutId id="2147484172" r:id="rId114"/>
    <p:sldLayoutId id="2147484173" r:id="rId115"/>
    <p:sldLayoutId id="2147484174" r:id="rId116"/>
    <p:sldLayoutId id="2147484175" r:id="rId117"/>
    <p:sldLayoutId id="2147484176" r:id="rId118"/>
    <p:sldLayoutId id="2147484177" r:id="rId119"/>
    <p:sldLayoutId id="2147484178" r:id="rId120"/>
    <p:sldLayoutId id="2147484179" r:id="rId121"/>
    <p:sldLayoutId id="2147484180" r:id="rId122"/>
    <p:sldLayoutId id="2147484181" r:id="rId123"/>
    <p:sldLayoutId id="2147484182" r:id="rId124"/>
    <p:sldLayoutId id="2147484183" r:id="rId125"/>
    <p:sldLayoutId id="2147484184" r:id="rId126"/>
    <p:sldLayoutId id="2147484185" r:id="rId127"/>
    <p:sldLayoutId id="2147484186" r:id="rId128"/>
    <p:sldLayoutId id="2147484187" r:id="rId129"/>
    <p:sldLayoutId id="2147484188" r:id="rId130"/>
    <p:sldLayoutId id="2147484189" r:id="rId131"/>
    <p:sldLayoutId id="2147484190" r:id="rId132"/>
    <p:sldLayoutId id="2147484191" r:id="rId133"/>
    <p:sldLayoutId id="2147484192" r:id="rId134"/>
    <p:sldLayoutId id="2147484193" r:id="rId135"/>
    <p:sldLayoutId id="2147484194" r:id="rId136"/>
    <p:sldLayoutId id="2147484195" r:id="rId137"/>
    <p:sldLayoutId id="2147484196" r:id="rId138"/>
    <p:sldLayoutId id="2147484197" r:id="rId139"/>
    <p:sldLayoutId id="2147484198" r:id="rId140"/>
    <p:sldLayoutId id="2147484199" r:id="rId141"/>
    <p:sldLayoutId id="2147484200" r:id="rId142"/>
    <p:sldLayoutId id="2147484201" r:id="rId143"/>
    <p:sldLayoutId id="2147484202" r:id="rId144"/>
    <p:sldLayoutId id="2147484203" r:id="rId145"/>
    <p:sldLayoutId id="2147484204" r:id="rId146"/>
    <p:sldLayoutId id="2147484205" r:id="rId147"/>
    <p:sldLayoutId id="2147484206" r:id="rId148"/>
    <p:sldLayoutId id="2147484207" r:id="rId149"/>
    <p:sldLayoutId id="2147484208" r:id="rId150"/>
    <p:sldLayoutId id="2147484209" r:id="rId151"/>
    <p:sldLayoutId id="2147484210" r:id="rId152"/>
    <p:sldLayoutId id="2147484211" r:id="rId153"/>
    <p:sldLayoutId id="2147484212" r:id="rId154"/>
    <p:sldLayoutId id="2147484213" r:id="rId155"/>
    <p:sldLayoutId id="2147484214" r:id="rId156"/>
    <p:sldLayoutId id="2147484215" r:id="rId157"/>
    <p:sldLayoutId id="2147484216" r:id="rId158"/>
    <p:sldLayoutId id="2147484217" r:id="rId159"/>
    <p:sldLayoutId id="2147484218" r:id="rId160"/>
    <p:sldLayoutId id="2147484219" r:id="rId161"/>
    <p:sldLayoutId id="2147484220" r:id="rId162"/>
    <p:sldLayoutId id="2147484221" r:id="rId163"/>
    <p:sldLayoutId id="2147484222" r:id="rId164"/>
    <p:sldLayoutId id="2147484223" r:id="rId165"/>
    <p:sldLayoutId id="2147484224" r:id="rId166"/>
    <p:sldLayoutId id="2147484225" r:id="rId167"/>
    <p:sldLayoutId id="2147484226" r:id="rId168"/>
    <p:sldLayoutId id="2147484227" r:id="rId169"/>
    <p:sldLayoutId id="2147484228" r:id="rId170"/>
    <p:sldLayoutId id="2147484229" r:id="rId171"/>
    <p:sldLayoutId id="2147484230" r:id="rId172"/>
    <p:sldLayoutId id="2147484231" r:id="rId173"/>
    <p:sldLayoutId id="2147484232" r:id="rId174"/>
    <p:sldLayoutId id="2147484233" r:id="rId175"/>
    <p:sldLayoutId id="2147484234" r:id="rId176"/>
    <p:sldLayoutId id="2147484235" r:id="rId177"/>
    <p:sldLayoutId id="2147484236" r:id="rId178"/>
    <p:sldLayoutId id="2147484237" r:id="rId179"/>
    <p:sldLayoutId id="2147484238" r:id="rId180"/>
    <p:sldLayoutId id="2147484239" r:id="rId181"/>
    <p:sldLayoutId id="2147484240" r:id="rId182"/>
    <p:sldLayoutId id="2147484241" r:id="rId183"/>
    <p:sldLayoutId id="2147484242" r:id="rId184"/>
    <p:sldLayoutId id="2147484243" r:id="rId185"/>
    <p:sldLayoutId id="2147484244" r:id="rId186"/>
    <p:sldLayoutId id="2147484245" r:id="rId187"/>
    <p:sldLayoutId id="2147484246" r:id="rId188"/>
    <p:sldLayoutId id="2147484247" r:id="rId189"/>
    <p:sldLayoutId id="2147484248" r:id="rId190"/>
    <p:sldLayoutId id="2147484249" r:id="rId191"/>
    <p:sldLayoutId id="2147484250" r:id="rId192"/>
    <p:sldLayoutId id="2147484251" r:id="rId193"/>
    <p:sldLayoutId id="2147484252" r:id="rId194"/>
    <p:sldLayoutId id="2147484253" r:id="rId195"/>
    <p:sldLayoutId id="2147484254" r:id="rId196"/>
    <p:sldLayoutId id="2147484255" r:id="rId197"/>
    <p:sldLayoutId id="2147484256" r:id="rId198"/>
    <p:sldLayoutId id="2147484257" r:id="rId199"/>
    <p:sldLayoutId id="2147484258" r:id="rId200"/>
    <p:sldLayoutId id="2147484259" r:id="rId201"/>
    <p:sldLayoutId id="2147484260" r:id="rId202"/>
    <p:sldLayoutId id="2147484261" r:id="rId203"/>
    <p:sldLayoutId id="2147484262" r:id="rId204"/>
    <p:sldLayoutId id="2147484263" r:id="rId205"/>
    <p:sldLayoutId id="2147484264" r:id="rId206"/>
    <p:sldLayoutId id="2147484265" r:id="rId207"/>
    <p:sldLayoutId id="2147484266" r:id="rId208"/>
    <p:sldLayoutId id="2147484267" r:id="rId209"/>
    <p:sldLayoutId id="2147484268" r:id="rId210"/>
    <p:sldLayoutId id="2147484269" r:id="rId211"/>
    <p:sldLayoutId id="2147484270" r:id="rId212"/>
    <p:sldLayoutId id="2147484271" r:id="rId213"/>
    <p:sldLayoutId id="2147484272" r:id="rId214"/>
    <p:sldLayoutId id="2147484273" r:id="rId215"/>
    <p:sldLayoutId id="2147484274" r:id="rId216"/>
    <p:sldLayoutId id="2147484275" r:id="rId217"/>
    <p:sldLayoutId id="2147484276" r:id="rId218"/>
    <p:sldLayoutId id="2147484277" r:id="rId219"/>
    <p:sldLayoutId id="2147484278" r:id="rId220"/>
    <p:sldLayoutId id="2147484279" r:id="rId221"/>
    <p:sldLayoutId id="2147484280" r:id="rId222"/>
    <p:sldLayoutId id="2147484281" r:id="rId223"/>
    <p:sldLayoutId id="2147484282" r:id="rId224"/>
    <p:sldLayoutId id="2147484283" r:id="rId225"/>
    <p:sldLayoutId id="2147484284" r:id="rId226"/>
    <p:sldLayoutId id="2147484285" r:id="rId227"/>
    <p:sldLayoutId id="2147484286" r:id="rId228"/>
    <p:sldLayoutId id="2147484287" r:id="rId229"/>
    <p:sldLayoutId id="2147484288" r:id="rId230"/>
    <p:sldLayoutId id="2147484289" r:id="rId231"/>
    <p:sldLayoutId id="2147484290" r:id="rId232"/>
    <p:sldLayoutId id="2147484291" r:id="rId233"/>
    <p:sldLayoutId id="2147484292" r:id="rId234"/>
    <p:sldLayoutId id="2147484293" r:id="rId235"/>
    <p:sldLayoutId id="2147484294" r:id="rId236"/>
    <p:sldLayoutId id="2147484295" r:id="rId237"/>
    <p:sldLayoutId id="2147484296" r:id="rId238"/>
    <p:sldLayoutId id="2147484297" r:id="rId239"/>
    <p:sldLayoutId id="2147484298" r:id="rId240"/>
    <p:sldLayoutId id="2147484299" r:id="rId241"/>
    <p:sldLayoutId id="2147484300" r:id="rId242"/>
    <p:sldLayoutId id="2147484301" r:id="rId243"/>
    <p:sldLayoutId id="2147484302" r:id="rId244"/>
    <p:sldLayoutId id="2147484303" r:id="rId245"/>
    <p:sldLayoutId id="2147484304" r:id="rId246"/>
    <p:sldLayoutId id="2147484305" r:id="rId247"/>
    <p:sldLayoutId id="2147484306" r:id="rId248"/>
    <p:sldLayoutId id="2147484307" r:id="rId249"/>
    <p:sldLayoutId id="2147484308" r:id="rId250"/>
    <p:sldLayoutId id="2147484309" r:id="rId251"/>
    <p:sldLayoutId id="2147484310" r:id="rId252"/>
    <p:sldLayoutId id="2147484311" r:id="rId253"/>
    <p:sldLayoutId id="2147484312" r:id="rId254"/>
    <p:sldLayoutId id="2147484313" r:id="rId255"/>
    <p:sldLayoutId id="2147484314" r:id="rId256"/>
    <p:sldLayoutId id="2147484315" r:id="rId257"/>
    <p:sldLayoutId id="2147484316" r:id="rId258"/>
    <p:sldLayoutId id="2147484317" r:id="rId259"/>
    <p:sldLayoutId id="2147484318" r:id="rId260"/>
    <p:sldLayoutId id="2147484319" r:id="rId261"/>
    <p:sldLayoutId id="2147484320" r:id="rId262"/>
    <p:sldLayoutId id="2147484321" r:id="rId263"/>
    <p:sldLayoutId id="2147484322" r:id="rId264"/>
    <p:sldLayoutId id="2147484323" r:id="rId265"/>
    <p:sldLayoutId id="2147484324" r:id="rId266"/>
    <p:sldLayoutId id="2147484325" r:id="rId267"/>
    <p:sldLayoutId id="2147484326" r:id="rId268"/>
    <p:sldLayoutId id="2147484327" r:id="rId269"/>
    <p:sldLayoutId id="2147484328" r:id="rId270"/>
    <p:sldLayoutId id="2147484329" r:id="rId271"/>
    <p:sldLayoutId id="2147484330" r:id="rId272"/>
    <p:sldLayoutId id="2147484331" r:id="rId273"/>
    <p:sldLayoutId id="2147484332" r:id="rId274"/>
    <p:sldLayoutId id="2147484333" r:id="rId275"/>
    <p:sldLayoutId id="2147484334" r:id="rId276"/>
    <p:sldLayoutId id="2147484335" r:id="rId277"/>
    <p:sldLayoutId id="2147484336" r:id="rId278"/>
    <p:sldLayoutId id="2147484337" r:id="rId279"/>
    <p:sldLayoutId id="2147484338" r:id="rId280"/>
    <p:sldLayoutId id="2147484339" r:id="rId281"/>
    <p:sldLayoutId id="2147484340" r:id="rId282"/>
    <p:sldLayoutId id="2147484341" r:id="rId283"/>
    <p:sldLayoutId id="2147484342" r:id="rId284"/>
    <p:sldLayoutId id="2147484343" r:id="rId285"/>
    <p:sldLayoutId id="2147484344" r:id="rId286"/>
    <p:sldLayoutId id="2147484345" r:id="rId287"/>
    <p:sldLayoutId id="2147484346" r:id="rId288"/>
    <p:sldLayoutId id="2147484347" r:id="rId289"/>
    <p:sldLayoutId id="2147484348" r:id="rId290"/>
    <p:sldLayoutId id="2147484349" r:id="rId291"/>
    <p:sldLayoutId id="2147484350" r:id="rId292"/>
    <p:sldLayoutId id="2147484351" r:id="rId293"/>
    <p:sldLayoutId id="2147484352" r:id="rId294"/>
    <p:sldLayoutId id="2147484353" r:id="rId295"/>
    <p:sldLayoutId id="2147484354" r:id="rId296"/>
    <p:sldLayoutId id="2147484355" r:id="rId297"/>
    <p:sldLayoutId id="2147484356" r:id="rId298"/>
    <p:sldLayoutId id="2147484357" r:id="rId299"/>
    <p:sldLayoutId id="2147484358" r:id="rId300"/>
    <p:sldLayoutId id="2147484359" r:id="rId301"/>
    <p:sldLayoutId id="2147484360" r:id="rId302"/>
    <p:sldLayoutId id="2147484361" r:id="rId303"/>
    <p:sldLayoutId id="2147484362" r:id="rId304"/>
    <p:sldLayoutId id="2147484363" r:id="rId305"/>
    <p:sldLayoutId id="2147484364" r:id="rId306"/>
    <p:sldLayoutId id="2147484365" r:id="rId307"/>
    <p:sldLayoutId id="2147484366" r:id="rId308"/>
    <p:sldLayoutId id="2147484367" r:id="rId309"/>
    <p:sldLayoutId id="2147484368" r:id="rId310"/>
    <p:sldLayoutId id="2147484369" r:id="rId311"/>
    <p:sldLayoutId id="2147484370" r:id="rId312"/>
    <p:sldLayoutId id="2147484371" r:id="rId313"/>
    <p:sldLayoutId id="2147484372" r:id="rId314"/>
    <p:sldLayoutId id="2147484373" r:id="rId315"/>
    <p:sldLayoutId id="2147484374" r:id="rId316"/>
    <p:sldLayoutId id="2147484375" r:id="rId317"/>
    <p:sldLayoutId id="2147484376" r:id="rId318"/>
    <p:sldLayoutId id="2147484377" r:id="rId319"/>
    <p:sldLayoutId id="2147484378" r:id="rId320"/>
    <p:sldLayoutId id="2147484379" r:id="rId321"/>
    <p:sldLayoutId id="2147484380" r:id="rId322"/>
    <p:sldLayoutId id="2147484381" r:id="rId323"/>
    <p:sldLayoutId id="2147484382" r:id="rId324"/>
    <p:sldLayoutId id="2147484383" r:id="rId325"/>
    <p:sldLayoutId id="2147484384" r:id="rId326"/>
    <p:sldLayoutId id="2147484385" r:id="rId327"/>
    <p:sldLayoutId id="2147484386" r:id="rId328"/>
    <p:sldLayoutId id="2147484387" r:id="rId329"/>
    <p:sldLayoutId id="2147484388" r:id="rId330"/>
    <p:sldLayoutId id="2147484389" r:id="rId331"/>
    <p:sldLayoutId id="2147484390" r:id="rId332"/>
    <p:sldLayoutId id="2147484391" r:id="rId333"/>
    <p:sldLayoutId id="2147484392" r:id="rId334"/>
    <p:sldLayoutId id="2147484393" r:id="rId335"/>
    <p:sldLayoutId id="2147484394" r:id="rId336"/>
    <p:sldLayoutId id="2147484395" r:id="rId337"/>
    <p:sldLayoutId id="2147484396" r:id="rId338"/>
    <p:sldLayoutId id="2147484397" r:id="rId339"/>
    <p:sldLayoutId id="2147484398" r:id="rId340"/>
    <p:sldLayoutId id="2147484399" r:id="rId341"/>
    <p:sldLayoutId id="2147484400" r:id="rId342"/>
    <p:sldLayoutId id="2147484401" r:id="rId343"/>
    <p:sldLayoutId id="2147484402" r:id="rId344"/>
    <p:sldLayoutId id="2147484403" r:id="rId345"/>
    <p:sldLayoutId id="2147484404" r:id="rId346"/>
    <p:sldLayoutId id="2147484405" r:id="rId347"/>
    <p:sldLayoutId id="2147484406" r:id="rId348"/>
    <p:sldLayoutId id="2147484407" r:id="rId349"/>
    <p:sldLayoutId id="2147484408" r:id="rId350"/>
    <p:sldLayoutId id="2147484409" r:id="rId351"/>
    <p:sldLayoutId id="2147484410" r:id="rId352"/>
    <p:sldLayoutId id="2147484411" r:id="rId353"/>
    <p:sldLayoutId id="2147484412" r:id="rId354"/>
    <p:sldLayoutId id="2147484413" r:id="rId355"/>
    <p:sldLayoutId id="2147484414" r:id="rId356"/>
    <p:sldLayoutId id="2147484415" r:id="rId357"/>
    <p:sldLayoutId id="2147484416" r:id="rId358"/>
    <p:sldLayoutId id="2147484417" r:id="rId359"/>
    <p:sldLayoutId id="2147484418" r:id="rId360"/>
    <p:sldLayoutId id="2147484419" r:id="rId361"/>
    <p:sldLayoutId id="2147484420" r:id="rId362"/>
    <p:sldLayoutId id="2147484421" r:id="rId363"/>
    <p:sldLayoutId id="2147484422" r:id="rId364"/>
    <p:sldLayoutId id="2147484423" r:id="rId365"/>
    <p:sldLayoutId id="2147484424" r:id="rId366"/>
    <p:sldLayoutId id="2147484425" r:id="rId367"/>
    <p:sldLayoutId id="2147484426" r:id="rId368"/>
    <p:sldLayoutId id="2147484427" r:id="rId369"/>
    <p:sldLayoutId id="2147484428" r:id="rId370"/>
    <p:sldLayoutId id="2147484429" r:id="rId371"/>
    <p:sldLayoutId id="2147484430" r:id="rId372"/>
    <p:sldLayoutId id="2147484431" r:id="rId373"/>
    <p:sldLayoutId id="2147484432" r:id="rId374"/>
    <p:sldLayoutId id="2147484433" r:id="rId375"/>
    <p:sldLayoutId id="2147484434" r:id="rId376"/>
    <p:sldLayoutId id="2147484435" r:id="rId377"/>
    <p:sldLayoutId id="2147484436" r:id="rId378"/>
    <p:sldLayoutId id="2147484437" r:id="rId379"/>
    <p:sldLayoutId id="2147484438" r:id="rId380"/>
    <p:sldLayoutId id="2147484439" r:id="rId381"/>
    <p:sldLayoutId id="2147484440" r:id="rId382"/>
    <p:sldLayoutId id="2147484441" r:id="rId383"/>
    <p:sldLayoutId id="2147484442" r:id="rId384"/>
    <p:sldLayoutId id="2147484443" r:id="rId385"/>
    <p:sldLayoutId id="2147484444" r:id="rId386"/>
    <p:sldLayoutId id="2147484445" r:id="rId387"/>
    <p:sldLayoutId id="2147484446" r:id="rId388"/>
    <p:sldLayoutId id="2147484447" r:id="rId389"/>
    <p:sldLayoutId id="2147484448" r:id="rId390"/>
    <p:sldLayoutId id="2147484449" r:id="rId391"/>
    <p:sldLayoutId id="2147484450" r:id="rId392"/>
    <p:sldLayoutId id="2147484451" r:id="rId393"/>
    <p:sldLayoutId id="2147484452" r:id="rId394"/>
    <p:sldLayoutId id="2147484453" r:id="rId395"/>
    <p:sldLayoutId id="2147484454" r:id="rId396"/>
    <p:sldLayoutId id="2147484455" r:id="rId397"/>
    <p:sldLayoutId id="2147484456" r:id="rId398"/>
    <p:sldLayoutId id="2147484457" r:id="rId399"/>
    <p:sldLayoutId id="2147484458" r:id="rId400"/>
    <p:sldLayoutId id="2147484459" r:id="rId401"/>
    <p:sldLayoutId id="2147484460" r:id="rId402"/>
    <p:sldLayoutId id="2147484461" r:id="rId403"/>
    <p:sldLayoutId id="2147484462" r:id="rId404"/>
    <p:sldLayoutId id="2147484463" r:id="rId405"/>
    <p:sldLayoutId id="2147484464" r:id="rId406"/>
    <p:sldLayoutId id="2147484465" r:id="rId407"/>
    <p:sldLayoutId id="2147484466" r:id="rId408"/>
    <p:sldLayoutId id="2147484467" r:id="rId409"/>
    <p:sldLayoutId id="2147484468" r:id="rId410"/>
    <p:sldLayoutId id="2147484469" r:id="rId411"/>
    <p:sldLayoutId id="2147484470" r:id="rId412"/>
    <p:sldLayoutId id="2147484471" r:id="rId413"/>
    <p:sldLayoutId id="2147484472" r:id="rId414"/>
    <p:sldLayoutId id="2147484473" r:id="rId415"/>
    <p:sldLayoutId id="2147484474" r:id="rId416"/>
    <p:sldLayoutId id="2147484475" r:id="rId417"/>
    <p:sldLayoutId id="2147484476" r:id="rId418"/>
    <p:sldLayoutId id="2147484477" r:id="rId419"/>
    <p:sldLayoutId id="2147484478" r:id="rId420"/>
    <p:sldLayoutId id="2147484479" r:id="rId421"/>
    <p:sldLayoutId id="2147484480" r:id="rId422"/>
    <p:sldLayoutId id="2147484481" r:id="rId423"/>
    <p:sldLayoutId id="2147484482" r:id="rId424"/>
    <p:sldLayoutId id="2147484483" r:id="rId425"/>
    <p:sldLayoutId id="2147484484" r:id="rId426"/>
    <p:sldLayoutId id="2147484485" r:id="rId427"/>
    <p:sldLayoutId id="2147484486" r:id="rId428"/>
    <p:sldLayoutId id="2147484487" r:id="rId429"/>
    <p:sldLayoutId id="2147484488" r:id="rId430"/>
    <p:sldLayoutId id="2147484489" r:id="rId431"/>
    <p:sldLayoutId id="2147484490" r:id="rId432"/>
    <p:sldLayoutId id="2147484491" r:id="rId433"/>
    <p:sldLayoutId id="2147484492" r:id="rId434"/>
    <p:sldLayoutId id="2147484493" r:id="rId435"/>
    <p:sldLayoutId id="2147484494" r:id="rId436"/>
    <p:sldLayoutId id="2147484495" r:id="rId437"/>
    <p:sldLayoutId id="2147484496" r:id="rId438"/>
    <p:sldLayoutId id="2147484497" r:id="rId439"/>
    <p:sldLayoutId id="2147484498" r:id="rId440"/>
    <p:sldLayoutId id="2147484499" r:id="rId441"/>
    <p:sldLayoutId id="2147484500" r:id="rId442"/>
    <p:sldLayoutId id="2147484501" r:id="rId443"/>
    <p:sldLayoutId id="2147484502" r:id="rId444"/>
    <p:sldLayoutId id="2147484503" r:id="rId445"/>
    <p:sldLayoutId id="2147484504" r:id="rId446"/>
    <p:sldLayoutId id="2147484505" r:id="rId447"/>
    <p:sldLayoutId id="2147484506" r:id="rId448"/>
    <p:sldLayoutId id="2147484507" r:id="rId449"/>
    <p:sldLayoutId id="2147484508" r:id="rId450"/>
    <p:sldLayoutId id="2147484509" r:id="rId451"/>
    <p:sldLayoutId id="2147484510" r:id="rId452"/>
    <p:sldLayoutId id="2147484511" r:id="rId453"/>
    <p:sldLayoutId id="2147484512" r:id="rId454"/>
    <p:sldLayoutId id="2147484513" r:id="rId455"/>
    <p:sldLayoutId id="2147484514" r:id="rId456"/>
    <p:sldLayoutId id="2147484515" r:id="rId457"/>
    <p:sldLayoutId id="2147484516" r:id="rId458"/>
    <p:sldLayoutId id="2147484517" r:id="rId459"/>
    <p:sldLayoutId id="2147484518" r:id="rId460"/>
    <p:sldLayoutId id="2147484519" r:id="rId461"/>
    <p:sldLayoutId id="2147484520" r:id="rId462"/>
    <p:sldLayoutId id="2147484521" r:id="rId463"/>
    <p:sldLayoutId id="2147484522" r:id="rId464"/>
    <p:sldLayoutId id="2147484523" r:id="rId465"/>
    <p:sldLayoutId id="2147484524" r:id="rId466"/>
    <p:sldLayoutId id="2147484525" r:id="rId467"/>
    <p:sldLayoutId id="2147484526" r:id="rId468"/>
    <p:sldLayoutId id="2147484527" r:id="rId469"/>
    <p:sldLayoutId id="2147484528" r:id="rId470"/>
    <p:sldLayoutId id="2147484529" r:id="rId471"/>
    <p:sldLayoutId id="2147484530" r:id="rId472"/>
    <p:sldLayoutId id="2147484531" r:id="rId473"/>
    <p:sldLayoutId id="2147484532" r:id="rId474"/>
    <p:sldLayoutId id="2147484533" r:id="rId475"/>
    <p:sldLayoutId id="2147484534" r:id="rId476"/>
    <p:sldLayoutId id="2147484535" r:id="rId477"/>
    <p:sldLayoutId id="2147484536" r:id="rId478"/>
    <p:sldLayoutId id="2147484537" r:id="rId479"/>
    <p:sldLayoutId id="2147484538" r:id="rId480"/>
    <p:sldLayoutId id="2147484539" r:id="rId481"/>
    <p:sldLayoutId id="2147484540" r:id="rId482"/>
    <p:sldLayoutId id="2147484541" r:id="rId483"/>
    <p:sldLayoutId id="2147484542" r:id="rId484"/>
    <p:sldLayoutId id="2147484543" r:id="rId485"/>
    <p:sldLayoutId id="2147484544" r:id="rId486"/>
    <p:sldLayoutId id="2147484545" r:id="rId487"/>
    <p:sldLayoutId id="2147484546" r:id="rId488"/>
    <p:sldLayoutId id="2147484547" r:id="rId489"/>
    <p:sldLayoutId id="2147484548" r:id="rId490"/>
    <p:sldLayoutId id="2147484549" r:id="rId491"/>
    <p:sldLayoutId id="2147484550" r:id="rId492"/>
    <p:sldLayoutId id="2147484551" r:id="rId493"/>
    <p:sldLayoutId id="2147484552" r:id="rId494"/>
    <p:sldLayoutId id="2147484553" r:id="rId495"/>
    <p:sldLayoutId id="2147484554" r:id="rId496"/>
    <p:sldLayoutId id="2147484555" r:id="rId497"/>
    <p:sldLayoutId id="2147484556" r:id="rId498"/>
    <p:sldLayoutId id="2147484557" r:id="rId499"/>
    <p:sldLayoutId id="2147484558" r:id="rId500"/>
    <p:sldLayoutId id="2147484559" r:id="rId501"/>
    <p:sldLayoutId id="2147484560" r:id="rId502"/>
    <p:sldLayoutId id="2147484561" r:id="rId503"/>
    <p:sldLayoutId id="2147484562" r:id="rId504"/>
    <p:sldLayoutId id="2147484563" r:id="rId505"/>
    <p:sldLayoutId id="2147484564" r:id="rId506"/>
    <p:sldLayoutId id="2147484565" r:id="rId507"/>
    <p:sldLayoutId id="2147484566" r:id="rId508"/>
    <p:sldLayoutId id="2147484567" r:id="rId509"/>
    <p:sldLayoutId id="2147484568" r:id="rId510"/>
    <p:sldLayoutId id="2147484569" r:id="rId511"/>
    <p:sldLayoutId id="2147484570" r:id="rId512"/>
    <p:sldLayoutId id="2147484571" r:id="rId513"/>
    <p:sldLayoutId id="2147484572" r:id="rId514"/>
    <p:sldLayoutId id="2147484573" r:id="rId515"/>
    <p:sldLayoutId id="2147484574" r:id="rId516"/>
    <p:sldLayoutId id="2147484575" r:id="rId517"/>
    <p:sldLayoutId id="2147484576" r:id="rId518"/>
    <p:sldLayoutId id="2147484577" r:id="rId519"/>
    <p:sldLayoutId id="2147484578" r:id="rId520"/>
    <p:sldLayoutId id="2147484579" r:id="rId521"/>
    <p:sldLayoutId id="2147484580" r:id="rId522"/>
    <p:sldLayoutId id="2147484581" r:id="rId523"/>
    <p:sldLayoutId id="2147484582" r:id="rId524"/>
    <p:sldLayoutId id="2147484583" r:id="rId525"/>
    <p:sldLayoutId id="2147484584" r:id="rId526"/>
    <p:sldLayoutId id="2147484585" r:id="rId527"/>
    <p:sldLayoutId id="2147484586" r:id="rId528"/>
    <p:sldLayoutId id="2147484587" r:id="rId529"/>
    <p:sldLayoutId id="2147484588" r:id="rId530"/>
    <p:sldLayoutId id="2147484589" r:id="rId531"/>
    <p:sldLayoutId id="2147484590" r:id="rId532"/>
    <p:sldLayoutId id="2147484591" r:id="rId533"/>
    <p:sldLayoutId id="2147484592" r:id="rId534"/>
    <p:sldLayoutId id="2147484593" r:id="rId535"/>
    <p:sldLayoutId id="2147484594" r:id="rId536"/>
    <p:sldLayoutId id="2147484595" r:id="rId537"/>
    <p:sldLayoutId id="2147484596" r:id="rId538"/>
    <p:sldLayoutId id="2147484597" r:id="rId539"/>
    <p:sldLayoutId id="2147484598" r:id="rId540"/>
    <p:sldLayoutId id="2147484599" r:id="rId541"/>
    <p:sldLayoutId id="2147484600" r:id="rId542"/>
    <p:sldLayoutId id="2147484601" r:id="rId543"/>
    <p:sldLayoutId id="2147484602" r:id="rId544"/>
    <p:sldLayoutId id="2147484603" r:id="rId545"/>
    <p:sldLayoutId id="2147484604" r:id="rId546"/>
    <p:sldLayoutId id="2147484605" r:id="rId547"/>
    <p:sldLayoutId id="2147484606" r:id="rId548"/>
    <p:sldLayoutId id="2147484607" r:id="rId549"/>
    <p:sldLayoutId id="2147484608" r:id="rId550"/>
    <p:sldLayoutId id="2147484609" r:id="rId551"/>
    <p:sldLayoutId id="2147484610" r:id="rId552"/>
    <p:sldLayoutId id="2147484611" r:id="rId553"/>
    <p:sldLayoutId id="2147484612" r:id="rId554"/>
    <p:sldLayoutId id="2147484613" r:id="rId555"/>
    <p:sldLayoutId id="2147484614" r:id="rId556"/>
    <p:sldLayoutId id="2147484615" r:id="rId557"/>
    <p:sldLayoutId id="2147484616" r:id="rId558"/>
    <p:sldLayoutId id="2147484617" r:id="rId559"/>
    <p:sldLayoutId id="2147484618" r:id="rId560"/>
    <p:sldLayoutId id="2147484619" r:id="rId561"/>
    <p:sldLayoutId id="2147484620" r:id="rId562"/>
    <p:sldLayoutId id="2147484621" r:id="rId563"/>
    <p:sldLayoutId id="2147484622" r:id="rId564"/>
    <p:sldLayoutId id="2147484623" r:id="rId565"/>
    <p:sldLayoutId id="2147484624" r:id="rId566"/>
    <p:sldLayoutId id="2147484625" r:id="rId567"/>
    <p:sldLayoutId id="2147484626" r:id="rId568"/>
    <p:sldLayoutId id="2147484627" r:id="rId569"/>
    <p:sldLayoutId id="2147484628" r:id="rId570"/>
    <p:sldLayoutId id="2147484629" r:id="rId571"/>
    <p:sldLayoutId id="2147484630" r:id="rId572"/>
    <p:sldLayoutId id="2147484631" r:id="rId573"/>
    <p:sldLayoutId id="2147484632" r:id="rId574"/>
    <p:sldLayoutId id="2147484633" r:id="rId575"/>
    <p:sldLayoutId id="2147484634" r:id="rId576"/>
    <p:sldLayoutId id="2147484635" r:id="rId577"/>
    <p:sldLayoutId id="2147484636" r:id="rId578"/>
    <p:sldLayoutId id="2147484637" r:id="rId579"/>
    <p:sldLayoutId id="2147484638" r:id="rId580"/>
    <p:sldLayoutId id="2147484639" r:id="rId581"/>
    <p:sldLayoutId id="2147484640" r:id="rId582"/>
    <p:sldLayoutId id="2147484641" r:id="rId583"/>
    <p:sldLayoutId id="2147484642" r:id="rId584"/>
    <p:sldLayoutId id="2147484643" r:id="rId585"/>
    <p:sldLayoutId id="2147484644" r:id="rId586"/>
    <p:sldLayoutId id="2147484645" r:id="rId587"/>
    <p:sldLayoutId id="2147484646" r:id="rId588"/>
    <p:sldLayoutId id="2147484647" r:id="rId589"/>
    <p:sldLayoutId id="2147484648" r:id="rId590"/>
    <p:sldLayoutId id="2147484649" r:id="rId591"/>
    <p:sldLayoutId id="2147484650" r:id="rId592"/>
    <p:sldLayoutId id="2147484651" r:id="rId593"/>
    <p:sldLayoutId id="2147484652" r:id="rId594"/>
    <p:sldLayoutId id="2147484653" r:id="rId595"/>
    <p:sldLayoutId id="2147484654" r:id="rId596"/>
    <p:sldLayoutId id="2147484655" r:id="rId597"/>
    <p:sldLayoutId id="2147484656" r:id="rId598"/>
    <p:sldLayoutId id="2147484657" r:id="rId599"/>
    <p:sldLayoutId id="2147484658" r:id="rId600"/>
    <p:sldLayoutId id="2147484659" r:id="rId601"/>
    <p:sldLayoutId id="2147484660" r:id="rId602"/>
    <p:sldLayoutId id="2147484661" r:id="rId603"/>
    <p:sldLayoutId id="2147484662" r:id="rId604"/>
    <p:sldLayoutId id="2147484663" r:id="rId605"/>
    <p:sldLayoutId id="2147484664" r:id="rId606"/>
    <p:sldLayoutId id="2147484665" r:id="rId607"/>
    <p:sldLayoutId id="2147484666" r:id="rId608"/>
    <p:sldLayoutId id="2147484667" r:id="rId609"/>
    <p:sldLayoutId id="2147484668" r:id="rId610"/>
    <p:sldLayoutId id="2147484669" r:id="rId611"/>
    <p:sldLayoutId id="2147484670" r:id="rId612"/>
    <p:sldLayoutId id="2147484671" r:id="rId613"/>
    <p:sldLayoutId id="2147484672" r:id="rId614"/>
    <p:sldLayoutId id="2147484673" r:id="rId615"/>
    <p:sldLayoutId id="2147484674" r:id="rId616"/>
    <p:sldLayoutId id="2147484675" r:id="rId617"/>
    <p:sldLayoutId id="2147484676" r:id="rId618"/>
    <p:sldLayoutId id="2147484677" r:id="rId619"/>
    <p:sldLayoutId id="2147484678" r:id="rId620"/>
    <p:sldLayoutId id="2147484679" r:id="rId621"/>
    <p:sldLayoutId id="2147484680" r:id="rId622"/>
    <p:sldLayoutId id="2147484681" r:id="rId623"/>
    <p:sldLayoutId id="2147484682" r:id="rId624"/>
    <p:sldLayoutId id="2147484683" r:id="rId625"/>
    <p:sldLayoutId id="2147484684" r:id="rId626"/>
    <p:sldLayoutId id="2147484685" r:id="rId627"/>
    <p:sldLayoutId id="2147484686" r:id="rId628"/>
    <p:sldLayoutId id="2147484687" r:id="rId629"/>
    <p:sldLayoutId id="2147484688" r:id="rId630"/>
    <p:sldLayoutId id="2147484689" r:id="rId631"/>
    <p:sldLayoutId id="2147484690" r:id="rId632"/>
    <p:sldLayoutId id="2147484691" r:id="rId633"/>
    <p:sldLayoutId id="2147484692" r:id="rId634"/>
    <p:sldLayoutId id="2147484693" r:id="rId635"/>
    <p:sldLayoutId id="2147484694" r:id="rId636"/>
    <p:sldLayoutId id="2147484695" r:id="rId637"/>
    <p:sldLayoutId id="2147484696" r:id="rId638"/>
    <p:sldLayoutId id="2147484697" r:id="rId639"/>
    <p:sldLayoutId id="2147484698" r:id="rId640"/>
    <p:sldLayoutId id="2147484699" r:id="rId641"/>
    <p:sldLayoutId id="2147484700" r:id="rId642"/>
    <p:sldLayoutId id="2147484701" r:id="rId643"/>
    <p:sldLayoutId id="2147484702" r:id="rId644"/>
    <p:sldLayoutId id="2147484703" r:id="rId645"/>
    <p:sldLayoutId id="2147484704" r:id="rId646"/>
    <p:sldLayoutId id="2147484705" r:id="rId647"/>
    <p:sldLayoutId id="2147484706" r:id="rId648"/>
    <p:sldLayoutId id="2147484707" r:id="rId649"/>
    <p:sldLayoutId id="2147484708" r:id="rId650"/>
    <p:sldLayoutId id="2147484709" r:id="rId651"/>
    <p:sldLayoutId id="2147484710" r:id="rId652"/>
    <p:sldLayoutId id="2147484711" r:id="rId653"/>
    <p:sldLayoutId id="2147484712" r:id="rId654"/>
    <p:sldLayoutId id="2147484713" r:id="rId655"/>
    <p:sldLayoutId id="2147484714" r:id="rId656"/>
    <p:sldLayoutId id="2147484715" r:id="rId657"/>
    <p:sldLayoutId id="2147484716" r:id="rId658"/>
    <p:sldLayoutId id="2147484717" r:id="rId659"/>
    <p:sldLayoutId id="2147484718" r:id="rId660"/>
    <p:sldLayoutId id="2147484719" r:id="rId661"/>
    <p:sldLayoutId id="2147484720" r:id="rId662"/>
    <p:sldLayoutId id="2147484721" r:id="rId663"/>
    <p:sldLayoutId id="2147484722" r:id="rId664"/>
    <p:sldLayoutId id="2147484723" r:id="rId665"/>
    <p:sldLayoutId id="2147484724" r:id="rId666"/>
    <p:sldLayoutId id="2147484725" r:id="rId667"/>
    <p:sldLayoutId id="2147484726" r:id="rId668"/>
    <p:sldLayoutId id="2147484727" r:id="rId669"/>
    <p:sldLayoutId id="2147484728" r:id="rId670"/>
    <p:sldLayoutId id="2147484729" r:id="rId671"/>
    <p:sldLayoutId id="2147484730" r:id="rId672"/>
    <p:sldLayoutId id="2147484731" r:id="rId673"/>
    <p:sldLayoutId id="2147484732" r:id="rId674"/>
    <p:sldLayoutId id="2147484733" r:id="rId675"/>
    <p:sldLayoutId id="2147484734" r:id="rId676"/>
    <p:sldLayoutId id="2147484735" r:id="rId677"/>
    <p:sldLayoutId id="2147484736" r:id="rId678"/>
    <p:sldLayoutId id="2147484737" r:id="rId679"/>
    <p:sldLayoutId id="2147484738" r:id="rId680"/>
    <p:sldLayoutId id="2147484739" r:id="rId681"/>
    <p:sldLayoutId id="2147484740" r:id="rId682"/>
    <p:sldLayoutId id="2147484741" r:id="rId683"/>
    <p:sldLayoutId id="2147484742" r:id="rId684"/>
    <p:sldLayoutId id="2147484743" r:id="rId685"/>
    <p:sldLayoutId id="2147484744" r:id="rId686"/>
    <p:sldLayoutId id="2147484745" r:id="rId687"/>
    <p:sldLayoutId id="2147484746" r:id="rId688"/>
    <p:sldLayoutId id="2147484747" r:id="rId689"/>
    <p:sldLayoutId id="2147484748" r:id="rId690"/>
    <p:sldLayoutId id="2147484749" r:id="rId691"/>
    <p:sldLayoutId id="2147484750" r:id="rId692"/>
    <p:sldLayoutId id="2147484751" r:id="rId693"/>
    <p:sldLayoutId id="2147484752" r:id="rId694"/>
    <p:sldLayoutId id="2147484753" r:id="rId695"/>
    <p:sldLayoutId id="2147484754" r:id="rId696"/>
    <p:sldLayoutId id="2147484755" r:id="rId697"/>
    <p:sldLayoutId id="2147484756" r:id="rId698"/>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4824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Blip>
          <a:blip r:embed="rId703"/>
        </a:buBlip>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Blip>
          <a:blip r:embed="rId704"/>
        </a:buBlip>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7"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defRPr/>
            </a:pPr>
            <a:endParaRPr kumimoji="1" lang="en-US">
              <a:solidFill>
                <a:srgbClr val="EAEAEA"/>
              </a:solidFill>
            </a:endParaRPr>
          </a:p>
        </p:txBody>
      </p:sp>
      <p:grpSp>
        <p:nvGrpSpPr>
          <p:cNvPr id="13315" name="Group 3"/>
          <p:cNvGrpSpPr>
            <a:grpSpLocks/>
          </p:cNvGrpSpPr>
          <p:nvPr/>
        </p:nvGrpSpPr>
        <p:grpSpPr bwMode="auto">
          <a:xfrm>
            <a:off x="2133600" y="473075"/>
            <a:ext cx="4878388" cy="3490913"/>
            <a:chOff x="1344" y="298"/>
            <a:chExt cx="3073" cy="2199"/>
          </a:xfrm>
        </p:grpSpPr>
        <p:sp>
          <p:nvSpPr>
            <p:cNvPr id="13321" name="Freeform 4"/>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EAEAEA"/>
                </a:solidFill>
                <a:latin typeface="Arial" charset="0"/>
              </a:endParaRPr>
            </a:p>
          </p:txBody>
        </p:sp>
        <p:sp>
          <p:nvSpPr>
            <p:cNvPr id="13322" name="Freeform 5"/>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EAEAEA"/>
                </a:solidFill>
                <a:latin typeface="Arial" charset="0"/>
              </a:endParaRPr>
            </a:p>
          </p:txBody>
        </p:sp>
        <p:grpSp>
          <p:nvGrpSpPr>
            <p:cNvPr id="13323" name="Group 6"/>
            <p:cNvGrpSpPr>
              <a:grpSpLocks/>
            </p:cNvGrpSpPr>
            <p:nvPr/>
          </p:nvGrpSpPr>
          <p:grpSpPr bwMode="auto">
            <a:xfrm>
              <a:off x="1571" y="298"/>
              <a:ext cx="2632" cy="2199"/>
              <a:chOff x="1571" y="298"/>
              <a:chExt cx="2632" cy="2199"/>
            </a:xfrm>
          </p:grpSpPr>
          <p:sp>
            <p:nvSpPr>
              <p:cNvPr id="13325"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p:spPr>
            <p:txBody>
              <a:bodyPr/>
              <a:lstStyle/>
              <a:p>
                <a:pPr eaLnBrk="0" hangingPunct="0"/>
                <a:endParaRPr lang="en-US">
                  <a:solidFill>
                    <a:srgbClr val="EAEAEA"/>
                  </a:solidFill>
                  <a:latin typeface="Arial" charset="0"/>
                </a:endParaRPr>
              </a:p>
            </p:txBody>
          </p:sp>
          <p:sp>
            <p:nvSpPr>
              <p:cNvPr id="13326" name="Freeform 8"/>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6" h="2199">
                    <a:moveTo>
                      <a:pt x="1315" y="2198"/>
                    </a:moveTo>
                    <a:lnTo>
                      <a:pt x="1315" y="1815"/>
                    </a:lnTo>
                    <a:lnTo>
                      <a:pt x="409" y="214"/>
                    </a:lnTo>
                    <a:lnTo>
                      <a:pt x="0" y="0"/>
                    </a:lnTo>
                    <a:lnTo>
                      <a:pt x="1315" y="2198"/>
                    </a:lnTo>
                  </a:path>
                </a:pathLst>
              </a:custGeom>
              <a:solidFill>
                <a:srgbClr val="002010">
                  <a:alpha val="50195"/>
                </a:srgbClr>
              </a:solidFill>
              <a:ln w="12700" cap="sq">
                <a:solidFill>
                  <a:srgbClr val="006633"/>
                </a:solidFill>
                <a:prstDash val="solid"/>
                <a:round/>
                <a:headEnd type="none" w="sm" len="sm"/>
                <a:tailEnd type="none" w="sm" len="sm"/>
              </a:ln>
            </p:spPr>
            <p:txBody>
              <a:bodyPr/>
              <a:lstStyle/>
              <a:p>
                <a:pPr eaLnBrk="0" hangingPunct="0"/>
                <a:endParaRPr lang="en-US">
                  <a:solidFill>
                    <a:srgbClr val="EAEAEA"/>
                  </a:solidFill>
                  <a:latin typeface="Arial" charset="0"/>
                </a:endParaRPr>
              </a:p>
            </p:txBody>
          </p:sp>
          <p:sp>
            <p:nvSpPr>
              <p:cNvPr id="13327" name="Freeform 9"/>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2" h="217">
                    <a:moveTo>
                      <a:pt x="0" y="0"/>
                    </a:moveTo>
                    <a:lnTo>
                      <a:pt x="409" y="216"/>
                    </a:lnTo>
                    <a:lnTo>
                      <a:pt x="2279" y="216"/>
                    </a:lnTo>
                    <a:lnTo>
                      <a:pt x="2631" y="0"/>
                    </a:lnTo>
                    <a:lnTo>
                      <a:pt x="0" y="0"/>
                    </a:lnTo>
                  </a:path>
                </a:pathLst>
              </a:custGeom>
              <a:solidFill>
                <a:srgbClr val="71BB96">
                  <a:alpha val="50195"/>
                </a:srgbClr>
              </a:solidFill>
              <a:ln w="12700" cap="sq">
                <a:solidFill>
                  <a:srgbClr val="006633"/>
                </a:solidFill>
                <a:prstDash val="solid"/>
                <a:round/>
                <a:headEnd type="none" w="sm" len="sm"/>
                <a:tailEnd type="none" w="sm" len="sm"/>
              </a:ln>
            </p:spPr>
            <p:txBody>
              <a:bodyPr/>
              <a:lstStyle/>
              <a:p>
                <a:pPr eaLnBrk="0" hangingPunct="0"/>
                <a:endParaRPr lang="en-US">
                  <a:solidFill>
                    <a:srgbClr val="EAEAEA"/>
                  </a:solidFill>
                  <a:latin typeface="Arial" charset="0"/>
                </a:endParaRPr>
              </a:p>
            </p:txBody>
          </p:sp>
          <p:sp>
            <p:nvSpPr>
              <p:cNvPr id="13328" name="Freeform 10"/>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7" h="2199">
                    <a:moveTo>
                      <a:pt x="0" y="2198"/>
                    </a:moveTo>
                    <a:lnTo>
                      <a:pt x="0" y="1815"/>
                    </a:lnTo>
                    <a:lnTo>
                      <a:pt x="906" y="214"/>
                    </a:lnTo>
                    <a:lnTo>
                      <a:pt x="1316" y="0"/>
                    </a:lnTo>
                    <a:lnTo>
                      <a:pt x="0" y="2198"/>
                    </a:lnTo>
                  </a:path>
                </a:pathLst>
              </a:custGeom>
              <a:solidFill>
                <a:srgbClr val="006633">
                  <a:alpha val="50195"/>
                </a:srgbClr>
              </a:solidFill>
              <a:ln w="12700" cap="sq">
                <a:solidFill>
                  <a:srgbClr val="006633"/>
                </a:solidFill>
                <a:prstDash val="solid"/>
                <a:round/>
                <a:headEnd type="none" w="sm" len="sm"/>
                <a:tailEnd type="none" w="sm" len="sm"/>
              </a:ln>
            </p:spPr>
            <p:txBody>
              <a:bodyPr/>
              <a:lstStyle/>
              <a:p>
                <a:pPr eaLnBrk="0" hangingPunct="0"/>
                <a:endParaRPr lang="en-US">
                  <a:solidFill>
                    <a:srgbClr val="EAEAEA"/>
                  </a:solidFill>
                  <a:latin typeface="Arial" charset="0"/>
                </a:endParaRPr>
              </a:p>
            </p:txBody>
          </p:sp>
        </p:grpSp>
        <p:sp>
          <p:nvSpPr>
            <p:cNvPr id="22"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eaLnBrk="0" hangingPunct="0">
                <a:defRPr/>
              </a:pPr>
              <a:endParaRPr lang="en-US">
                <a:solidFill>
                  <a:srgbClr val="EAEAEA"/>
                </a:solidFill>
                <a:latin typeface="Arial" charset="0"/>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14"/>
          <p:cNvSpPr>
            <a:spLocks noGrp="1" noChangeArrowheads="1"/>
          </p:cNvSpPr>
          <p:nvPr>
            <p:ph type="dt" sz="quarter" idx="2"/>
          </p:nvPr>
        </p:nvSpPr>
        <p:spPr bwMode="auto">
          <a:xfrm>
            <a:off x="6858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atin typeface="Times New Roman" charset="0"/>
              </a:defRPr>
            </a:lvl1pPr>
          </a:lstStyle>
          <a:p>
            <a:pPr>
              <a:defRPr/>
            </a:pPr>
            <a:endParaRPr lang="en-US">
              <a:solidFill>
                <a:srgbClr val="EAEAEA"/>
              </a:solidFill>
            </a:endParaRPr>
          </a:p>
        </p:txBody>
      </p:sp>
      <p:sp>
        <p:nvSpPr>
          <p:cNvPr id="28" name="Rectangle 15"/>
          <p:cNvSpPr>
            <a:spLocks noGrp="1" noChangeArrowheads="1"/>
          </p:cNvSpPr>
          <p:nvPr>
            <p:ph type="ftr" sz="quarter" idx="3"/>
          </p:nvPr>
        </p:nvSpPr>
        <p:spPr bwMode="auto">
          <a:xfrm>
            <a:off x="3124200" y="0"/>
            <a:ext cx="28956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atin typeface="Times New Roman" charset="0"/>
              </a:defRPr>
            </a:lvl1pPr>
          </a:lstStyle>
          <a:p>
            <a:pPr>
              <a:defRPr/>
            </a:pPr>
            <a:endParaRPr lang="en-US">
              <a:solidFill>
                <a:srgbClr val="EAEAEA"/>
              </a:solidFill>
            </a:endParaRPr>
          </a:p>
        </p:txBody>
      </p:sp>
      <p:sp>
        <p:nvSpPr>
          <p:cNvPr id="29" name="Rectangle 16"/>
          <p:cNvSpPr>
            <a:spLocks noGrp="1" noChangeArrowheads="1"/>
          </p:cNvSpPr>
          <p:nvPr>
            <p:ph type="sldNum" sz="quarter" idx="4"/>
          </p:nvPr>
        </p:nvSpPr>
        <p:spPr bwMode="auto">
          <a:xfrm>
            <a:off x="65532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smtClean="0">
                <a:latin typeface="Times New Roman" charset="0"/>
              </a:defRPr>
            </a:lvl1pPr>
          </a:lstStyle>
          <a:p>
            <a:pPr>
              <a:defRPr/>
            </a:pPr>
            <a:fld id="{606600B6-910C-8548-9B02-872A83F6AB6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67050226"/>
      </p:ext>
    </p:extLst>
  </p:cSld>
  <p:clrMap bg1="dk2" tx1="lt1" bg2="dk1" tx2="lt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New Roman" pitchFamily="-111" charset="0"/>
        </a:defRPr>
      </a:lvl6pPr>
      <a:lvl7pPr marL="914400" algn="l" rtl="0" eaLnBrk="0" fontAlgn="base" hangingPunct="0">
        <a:spcBef>
          <a:spcPct val="0"/>
        </a:spcBef>
        <a:spcAft>
          <a:spcPct val="0"/>
        </a:spcAft>
        <a:defRPr sz="4400">
          <a:solidFill>
            <a:schemeClr val="tx2"/>
          </a:solidFill>
          <a:latin typeface="Times New Roman" pitchFamily="-111" charset="0"/>
        </a:defRPr>
      </a:lvl7pPr>
      <a:lvl8pPr marL="1371600" algn="l" rtl="0" eaLnBrk="0" fontAlgn="base" hangingPunct="0">
        <a:spcBef>
          <a:spcPct val="0"/>
        </a:spcBef>
        <a:spcAft>
          <a:spcPct val="0"/>
        </a:spcAft>
        <a:defRPr sz="4400">
          <a:solidFill>
            <a:schemeClr val="tx2"/>
          </a:solidFill>
          <a:latin typeface="Times New Roman" pitchFamily="-111" charset="0"/>
        </a:defRPr>
      </a:lvl8pPr>
      <a:lvl9pPr marL="1828800" algn="l"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solidFill>
                <a:srgbClr val="000000"/>
              </a:solidFill>
            </a:endParaRPr>
          </a:p>
        </p:txBody>
      </p:sp>
      <p:sp>
        <p:nvSpPr>
          <p:cNvPr id="1434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solidFill>
                <a:srgbClr val="000000"/>
              </a:solidFill>
            </a:endParaRPr>
          </a:p>
        </p:txBody>
      </p:sp>
      <p:sp>
        <p:nvSpPr>
          <p:cNvPr id="1434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BCC1B4BF-454D-7347-96F3-379C7C67F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158135"/>
      </p:ext>
    </p:extLst>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3469696136"/>
      </p:ext>
    </p:extLst>
  </p:cSld>
  <p:clrMap bg1="lt1" tx1="dk1" bg2="lt2" tx2="dk2" accent1="accent1" accent2="accent2" accent3="accent3" accent4="accent4" accent5="accent5" accent6="accent6" hlink="hlink" folHlink="folHlink"/>
  <p:sldLayoutIdLst>
    <p:sldLayoutId id="2147484782"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1074420658"/>
      </p:ext>
    </p:extLst>
  </p:cSld>
  <p:clrMap bg1="lt1" tx1="dk1" bg2="lt2" tx2="dk2" accent1="accent1" accent2="accent2" accent3="accent3" accent4="accent4" accent5="accent5" accent6="accent6" hlink="hlink" folHlink="folHlink"/>
  <p:sldLayoutIdLst>
    <p:sldLayoutId id="214748479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1034633"/>
      </p:ext>
    </p:extLst>
  </p:cSld>
  <p:clrMap bg1="dk2" tx1="lt1" bg2="dk1" tx2="lt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 id="2147484807" r:id="rId12"/>
    <p:sldLayoutId id="2147484808" r:id="rId13"/>
    <p:sldLayoutId id="2147484809" r:id="rId14"/>
    <p:sldLayoutId id="2147484810"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5029563"/>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 id="2147484823" r:id="rId12"/>
    <p:sldLayoutId id="21474848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1" y="64008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477001" y="6400800"/>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400"/>
            </a:lvl1pPr>
          </a:lstStyle>
          <a:p>
            <a:fld id="{4FBB96F5-118D-714A-A26C-C436BD735C63}" type="slidenum">
              <a:rPr lang="en-US"/>
              <a:pPr/>
              <a:t>‹#›</a:t>
            </a:fld>
            <a:endParaRPr lang="en-US"/>
          </a:p>
        </p:txBody>
      </p:sp>
    </p:spTree>
    <p:extLst>
      <p:ext uri="{BB962C8B-B14F-4D97-AF65-F5344CB8AC3E}">
        <p14:creationId xmlns:p14="http://schemas.microsoft.com/office/powerpoint/2010/main" val="2358901115"/>
      </p:ext>
    </p:extLst>
  </p:cSld>
  <p:clrMap bg1="dk2" tx1="lt1" bg2="dk1" tx2="lt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200">
          <a:solidFill>
            <a:schemeClr val="tx2"/>
          </a:solidFill>
          <a:latin typeface="Arial" pitchFamily="-111" charset="0"/>
        </a:defRPr>
      </a:lvl6pPr>
      <a:lvl7pPr marL="914353" algn="l" rtl="0" eaLnBrk="0" fontAlgn="base" hangingPunct="0">
        <a:lnSpc>
          <a:spcPct val="90000"/>
        </a:lnSpc>
        <a:spcBef>
          <a:spcPct val="0"/>
        </a:spcBef>
        <a:spcAft>
          <a:spcPct val="0"/>
        </a:spcAft>
        <a:defRPr sz="4200">
          <a:solidFill>
            <a:schemeClr val="tx2"/>
          </a:solidFill>
          <a:latin typeface="Arial" pitchFamily="-111" charset="0"/>
        </a:defRPr>
      </a:lvl7pPr>
      <a:lvl8pPr marL="1371530" algn="l" rtl="0" eaLnBrk="0" fontAlgn="base" hangingPunct="0">
        <a:lnSpc>
          <a:spcPct val="90000"/>
        </a:lnSpc>
        <a:spcBef>
          <a:spcPct val="0"/>
        </a:spcBef>
        <a:spcAft>
          <a:spcPct val="0"/>
        </a:spcAft>
        <a:defRPr sz="4200">
          <a:solidFill>
            <a:schemeClr val="tx2"/>
          </a:solidFill>
          <a:latin typeface="Arial" pitchFamily="-111" charset="0"/>
        </a:defRPr>
      </a:lvl8pPr>
      <a:lvl9pPr marL="1828706" algn="l" rtl="0" eaLnBrk="0" fontAlgn="base" hangingPunct="0">
        <a:lnSpc>
          <a:spcPct val="90000"/>
        </a:lnSpc>
        <a:spcBef>
          <a:spcPct val="0"/>
        </a:spcBef>
        <a:spcAft>
          <a:spcPct val="0"/>
        </a:spcAft>
        <a:defRPr sz="4200">
          <a:solidFill>
            <a:schemeClr val="tx2"/>
          </a:solidFill>
          <a:latin typeface="Arial" pitchFamily="-111" charset="0"/>
        </a:defRPr>
      </a:lvl9pPr>
    </p:titleStyle>
    <p:bodyStyle>
      <a:lvl1pPr marL="342882" indent="-342882"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128"/>
          <a:cs typeface="ＭＳ Ｐゴシック" charset="-128"/>
        </a:defRPr>
      </a:lvl1pPr>
      <a:lvl2pPr marL="742912" indent="-285736"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2942" indent="-228588"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11" charset="-128"/>
        </a:defRPr>
      </a:lvl3pPr>
      <a:lvl4pPr marL="1600118" indent="-228588"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11" charset="-128"/>
        </a:defRPr>
      </a:lvl4pPr>
      <a:lvl5pPr marL="2057295" indent="-228588"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11" charset="-128"/>
        </a:defRPr>
      </a:lvl5pPr>
      <a:lvl6pPr marL="251447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648"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8825"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00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091936"/>
      </p:ext>
    </p:extLst>
  </p:cSld>
  <p:clrMap bg1="dk2" tx1="lt1" bg2="dk1" tx2="lt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p>
        </p:txBody>
      </p:sp>
      <p:sp>
        <p:nvSpPr>
          <p:cNvPr id="1434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p>
        </p:txBody>
      </p:sp>
      <p:sp>
        <p:nvSpPr>
          <p:cNvPr id="1434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BCC1B4BF-454D-7347-96F3-379C7C67FD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4120850"/>
      </p:ext>
    </p:extLst>
  </p:cSld>
  <p:clrMap bg1="dk2" tx1="lt1" bg2="dk1" tx2="lt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1B03D28-1D0B-524D-835C-308A3CBCE763}"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864002103"/>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9263"/>
      </p:ext>
    </p:extLst>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defRPr>
            </a:lvl1pPr>
          </a:lstStyle>
          <a:p>
            <a:pPr defTabSz="457200">
              <a:defRPr/>
            </a:pPr>
            <a:fld id="{99E5EBB5-CC89-CB4E-8A18-ECC5C36B2FFE}" type="slidenum">
              <a:rPr lang="en-US"/>
              <a:pPr defTabSz="457200">
                <a:defRPr/>
              </a:pPr>
              <a:t>‹#›</a:t>
            </a:fld>
            <a:endParaRPr lang="en-US"/>
          </a:p>
        </p:txBody>
      </p:sp>
    </p:spTree>
    <p:extLst>
      <p:ext uri="{BB962C8B-B14F-4D97-AF65-F5344CB8AC3E}">
        <p14:creationId xmlns:p14="http://schemas.microsoft.com/office/powerpoint/2010/main" val="2422143291"/>
      </p:ext>
    </p:extLst>
  </p:cSld>
  <p:clrMap bg1="lt1" tx1="dk1" bg2="lt2" tx2="dk2" accent1="accent1" accent2="accent2" accent3="accent3" accent4="accent4" accent5="accent5" accent6="accent6" hlink="hlink" folHlink="folHlink"/>
  <p:sldLayoutIdLst>
    <p:sldLayoutId id="2147483875" r:id="rId1"/>
    <p:sldLayoutId id="2147483876"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250394811"/>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2433812550"/>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03291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321870"/>
      </p:ext>
    </p:extLst>
  </p:cSld>
  <p:clrMap bg1="dk2" tx1="lt1" bg2="dk1"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6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9.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64.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64.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6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64.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6.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64.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906.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30.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979.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64.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884.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884.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95.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90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4.xml"/><Relationship Id="rId1" Type="http://schemas.openxmlformats.org/officeDocument/2006/relationships/themeOverride" Target="../theme/themeOverride1.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12.xml"/><Relationship Id="rId1" Type="http://schemas.openxmlformats.org/officeDocument/2006/relationships/themeOverride" Target="../theme/themeOverride2.xml"/><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4.xml"/><Relationship Id="rId1" Type="http://schemas.openxmlformats.org/officeDocument/2006/relationships/themeOverride" Target="../theme/themeOverride3.xml"/><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12.xml"/><Relationship Id="rId1" Type="http://schemas.openxmlformats.org/officeDocument/2006/relationships/themeOverride" Target="../theme/themeOverride4.xml"/><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4.xml"/><Relationship Id="rId1" Type="http://schemas.openxmlformats.org/officeDocument/2006/relationships/themeOverride" Target="../theme/themeOverride5.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4.xml"/><Relationship Id="rId1" Type="http://schemas.openxmlformats.org/officeDocument/2006/relationships/themeOverride" Target="../theme/themeOverride6.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4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9.xml"/><Relationship Id="rId1" Type="http://schemas.openxmlformats.org/officeDocument/2006/relationships/themeOverride" Target="../theme/themeOverride7.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9.xml"/><Relationship Id="rId1" Type="http://schemas.openxmlformats.org/officeDocument/2006/relationships/themeOverride" Target="../theme/themeOverride8.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9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8.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95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927.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962.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4.xml"/><Relationship Id="rId1" Type="http://schemas.openxmlformats.org/officeDocument/2006/relationships/themeOverride" Target="../theme/themeOverride9.xml"/><Relationship Id="rId5" Type="http://schemas.microsoft.com/office/2007/relationships/hdphoto" Target="../media/hdphoto1.wdp"/><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928.xml"/><Relationship Id="rId1" Type="http://schemas.openxmlformats.org/officeDocument/2006/relationships/themeOverride" Target="../theme/themeOverride10.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6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14.xml"/><Relationship Id="rId1" Type="http://schemas.openxmlformats.org/officeDocument/2006/relationships/themeOverride" Target="../theme/themeOverride11.xml"/><Relationship Id="rId4" Type="http://schemas.openxmlformats.org/officeDocument/2006/relationships/image" Target="../media/image77.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4.xml"/><Relationship Id="rId1" Type="http://schemas.openxmlformats.org/officeDocument/2006/relationships/themeOverride" Target="../theme/themeOverride12.xml"/><Relationship Id="rId4" Type="http://schemas.openxmlformats.org/officeDocument/2006/relationships/image" Target="../media/image77.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14.xml"/><Relationship Id="rId1" Type="http://schemas.openxmlformats.org/officeDocument/2006/relationships/themeOverride" Target="../theme/themeOverride13.xml"/><Relationship Id="rId4" Type="http://schemas.openxmlformats.org/officeDocument/2006/relationships/image" Target="../media/image77.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4.xml"/><Relationship Id="rId1" Type="http://schemas.openxmlformats.org/officeDocument/2006/relationships/themeOverride" Target="../theme/themeOverride14.xml"/><Relationship Id="rId4" Type="http://schemas.openxmlformats.org/officeDocument/2006/relationships/image" Target="../media/image77.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14.xml"/><Relationship Id="rId1" Type="http://schemas.openxmlformats.org/officeDocument/2006/relationships/themeOverride" Target="../theme/themeOverride15.xml"/><Relationship Id="rId4" Type="http://schemas.openxmlformats.org/officeDocument/2006/relationships/image" Target="../media/image77.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14.xml"/><Relationship Id="rId1" Type="http://schemas.openxmlformats.org/officeDocument/2006/relationships/themeOverride" Target="../theme/themeOverride16.xml"/><Relationship Id="rId4" Type="http://schemas.openxmlformats.org/officeDocument/2006/relationships/image" Target="../media/image77.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4.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57.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153.xml"/><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ablaz-insert-fin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title" idx="4294967295"/>
          </p:nvPr>
        </p:nvSpPr>
        <p:spPr>
          <a:xfrm>
            <a:off x="0" y="4724400"/>
            <a:ext cx="9144000" cy="838200"/>
          </a:xfrm>
          <a:effectLst>
            <a:outerShdw blurRad="63500" dist="35921" dir="2700000" algn="ctr" rotWithShape="0">
              <a:schemeClr val="tx2">
                <a:alpha val="74998"/>
              </a:schemeClr>
            </a:outerShdw>
          </a:effectLst>
        </p:spPr>
        <p:txBody>
          <a:bodyPr/>
          <a:lstStyle/>
          <a:p>
            <a:pPr eaLnBrk="1" hangingPunct="1">
              <a:defRPr/>
            </a:pPr>
            <a:r>
              <a:rPr lang="ar-SA" b="1" dirty="0">
                <a:solidFill>
                  <a:schemeClr val="bg1"/>
                </a:solidFill>
                <a:latin typeface="Arial" charset="0"/>
                <a:ea typeface="ＭＳ Ｐゴシック" charset="0"/>
                <a:cs typeface="ＭＳ Ｐゴシック" charset="0"/>
              </a:rPr>
              <a:t>أحداث أخرى عند الإختطاف</a:t>
            </a:r>
            <a:endParaRPr lang="en-US" dirty="0">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37205A50-A0C9-9DD4-CD36-FA146035EA6C}"/>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3"/>
          <p:cNvSpPr>
            <a:spLocks noGrp="1" noChangeArrowheads="1"/>
          </p:cNvSpPr>
          <p:nvPr>
            <p:ph type="title" idx="4294967295"/>
          </p:nvPr>
        </p:nvSpPr>
        <p:spPr>
          <a:xfrm>
            <a:off x="152400" y="381000"/>
            <a:ext cx="7772400" cy="1143000"/>
          </a:xfrm>
        </p:spPr>
        <p:txBody>
          <a:bodyPr/>
          <a:lstStyle/>
          <a:p>
            <a:pPr algn="l" eaLnBrk="1" hangingPunct="1"/>
            <a:r>
              <a:rPr lang="ar-JO" b="1" dirty="0">
                <a:latin typeface="Arial" charset="0"/>
                <a:ea typeface="ＭＳ Ｐゴシック" charset="0"/>
                <a:cs typeface="ＭＳ Ｐゴシック" charset="0"/>
              </a:rPr>
              <a:t>أجساد جديدة</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44880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algn="ctr" eaLnBrk="1" hangingPunct="1">
              <a:defRPr/>
            </a:pPr>
            <a:r>
              <a:rPr lang="ar-JO" sz="5400" b="1" dirty="0">
                <a:solidFill>
                  <a:schemeClr val="accent2"/>
                </a:solidFill>
                <a:latin typeface="Copperplate Gothic Light" charset="0"/>
                <a:ea typeface="ヒラギノ角ゴ Pro W3" charset="0"/>
                <a:cs typeface="ヒラギノ角ゴ Pro W3" charset="0"/>
              </a:rPr>
              <a:t>الدينونة</a:t>
            </a:r>
            <a:br>
              <a:rPr lang="ar-JO" sz="5400" b="1" dirty="0">
                <a:solidFill>
                  <a:schemeClr val="accent2"/>
                </a:solidFill>
                <a:latin typeface="Copperplate Gothic Light" charset="0"/>
                <a:ea typeface="ヒラギノ角ゴ Pro W3" charset="0"/>
                <a:cs typeface="ヒラギノ角ゴ Pro W3" charset="0"/>
              </a:rPr>
            </a:br>
            <a:r>
              <a:rPr lang="ar-JO" sz="5400" b="1" dirty="0">
                <a:solidFill>
                  <a:schemeClr val="accent2"/>
                </a:solidFill>
                <a:latin typeface="Copperplate Gothic Light" charset="0"/>
                <a:ea typeface="ヒラギノ角ゴ Pro W3" charset="0"/>
                <a:cs typeface="ヒラギノ角ゴ Pro W3" charset="0"/>
              </a:rPr>
              <a:t>كرسي المسيح</a:t>
            </a:r>
            <a:endParaRPr lang="en-US" b="1" dirty="0">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5000" y="4343400"/>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32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هل هي دينونة لتحديد </a:t>
            </a:r>
            <a:r>
              <a:rPr kumimoji="0" lang="ar-JO" sz="3200" b="1" i="1" u="sng"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الخلاص</a:t>
            </a:r>
            <a:r>
              <a:rPr kumimoji="0" lang="ar-JO" sz="32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 ؟</a:t>
            </a:r>
            <a:endParaRPr kumimoji="0" lang="en-US" sz="32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endParaRP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endParaRPr kumimoji="0" lang="en-US" sz="32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endParaRP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32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أم أنها</a:t>
            </a:r>
            <a:r>
              <a:rPr kumimoji="0" lang="ar-JO" sz="3200" b="1" i="1" u="sng"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 لمكافأة </a:t>
            </a:r>
            <a:r>
              <a:rPr kumimoji="0" lang="ar-JO" sz="32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المؤمنين ؟</a:t>
            </a:r>
            <a:endParaRPr kumimoji="0" lang="en-US" sz="3200" b="1" i="1"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4288723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86018" name="Picture 2"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848600" cy="696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23528" y="0"/>
            <a:ext cx="8820472" cy="838200"/>
          </a:xfrm>
          <a:effectLst>
            <a:outerShdw blurRad="63500" dist="35921" dir="2700000" algn="ctr" rotWithShape="0">
              <a:srgbClr val="000000"/>
            </a:outerShdw>
          </a:effectLst>
        </p:spPr>
        <p:txBody>
          <a:bodyPr/>
          <a:lstStyle/>
          <a:p>
            <a:pPr algn="l" eaLnBrk="1" hangingPunct="1">
              <a:defRPr/>
            </a:pPr>
            <a:r>
              <a:rPr lang="ar-JO" sz="3600" dirty="0">
                <a:solidFill>
                  <a:schemeClr val="tx1"/>
                </a:solidFill>
                <a:latin typeface="Arial Bold" panose="020B0704020202020204" pitchFamily="34" charset="0"/>
                <a:ea typeface="ＭＳ Ｐゴシック" charset="0"/>
                <a:cs typeface="Arial Bold" panose="020B0704020202020204" pitchFamily="34" charset="0"/>
              </a:rPr>
              <a:t>البيما لا تزال موجودة</a:t>
            </a:r>
            <a:endParaRPr lang="en-US" sz="3600" dirty="0">
              <a:solidFill>
                <a:schemeClr val="tx1"/>
              </a:solidFill>
              <a:latin typeface="Arial Bold" panose="020B0704020202020204" pitchFamily="34" charset="0"/>
              <a:ea typeface="ＭＳ Ｐゴシック" charset="0"/>
              <a:cs typeface="Arial Bold" panose="020B0704020202020204" pitchFamily="34" charset="0"/>
            </a:endParaRPr>
          </a:p>
        </p:txBody>
      </p:sp>
    </p:spTree>
    <p:extLst>
      <p:ext uri="{BB962C8B-B14F-4D97-AF65-F5344CB8AC3E}">
        <p14:creationId xmlns:p14="http://schemas.microsoft.com/office/powerpoint/2010/main" val="144037901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88066" name="Picture 2"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6019800"/>
            <a:ext cx="9144000" cy="838200"/>
          </a:xfrm>
          <a:solidFill>
            <a:schemeClr val="tx1"/>
          </a:solidFill>
          <a:effectLst>
            <a:outerShdw blurRad="63500" dist="35921" dir="2700000" algn="ctr" rotWithShape="0">
              <a:srgbClr val="000000"/>
            </a:outerShdw>
          </a:effectLst>
        </p:spPr>
        <p:txBody>
          <a:bodyPr/>
          <a:lstStyle/>
          <a:p>
            <a:pPr eaLnBrk="1" hangingPunct="1">
              <a:defRPr/>
            </a:pPr>
            <a:r>
              <a:rPr lang="ar-JO" sz="4000" dirty="0">
                <a:solidFill>
                  <a:schemeClr val="bg1"/>
                </a:solidFill>
                <a:latin typeface="Arial Bold" panose="020B0704020202020204" pitchFamily="34" charset="0"/>
                <a:ea typeface="ＭＳ Ｐゴシック" charset="0"/>
                <a:cs typeface="Arial Bold" panose="020B0704020202020204" pitchFamily="34" charset="0"/>
              </a:rPr>
              <a:t>بيما ويبدو الأكروكورنث في الأعلى</a:t>
            </a:r>
            <a:endParaRPr lang="en-US" sz="4000" dirty="0">
              <a:solidFill>
                <a:schemeClr val="bg1"/>
              </a:solidFill>
              <a:latin typeface="Arial Bold" panose="020B0704020202020204" pitchFamily="34" charset="0"/>
              <a:ea typeface="ＭＳ Ｐゴシック" charset="0"/>
              <a:cs typeface="Arial Bold" panose="020B0704020202020204" pitchFamily="34" charset="0"/>
            </a:endParaRPr>
          </a:p>
        </p:txBody>
      </p:sp>
    </p:spTree>
    <p:extLst>
      <p:ext uri="{BB962C8B-B14F-4D97-AF65-F5344CB8AC3E}">
        <p14:creationId xmlns:p14="http://schemas.microsoft.com/office/powerpoint/2010/main" val="249909175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90114" name="Picture 2"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defRPr/>
            </a:pPr>
            <a:r>
              <a:rPr lang="ar-JO" dirty="0">
                <a:solidFill>
                  <a:schemeClr val="bg1"/>
                </a:solidFill>
                <a:latin typeface="Arial Bold" panose="020B0704020202020204" pitchFamily="34" charset="0"/>
                <a:ea typeface="ＭＳ Ｐゴシック" charset="0"/>
                <a:cs typeface="Arial Bold" panose="020B0704020202020204" pitchFamily="34" charset="0"/>
              </a:rPr>
              <a:t>منظر من أكروكورنث</a:t>
            </a:r>
            <a:endParaRPr lang="en-US" dirty="0">
              <a:latin typeface="Arial Bold" panose="020B0704020202020204" pitchFamily="34" charset="0"/>
              <a:ea typeface="ＭＳ Ｐゴシック" charset="0"/>
              <a:cs typeface="Arial Bold" panose="020B0704020202020204" pitchFamily="34" charset="0"/>
            </a:endParaRPr>
          </a:p>
        </p:txBody>
      </p:sp>
    </p:spTree>
    <p:extLst>
      <p:ext uri="{BB962C8B-B14F-4D97-AF65-F5344CB8AC3E}">
        <p14:creationId xmlns:p14="http://schemas.microsoft.com/office/powerpoint/2010/main" val="249452248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92162" name="Picture 2"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914400"/>
          </a:xfrm>
          <a:solidFill>
            <a:srgbClr val="000000"/>
          </a:solidFill>
          <a:effectLst>
            <a:outerShdw blurRad="63500" dist="35921" dir="2700000" algn="ctr" rotWithShape="0">
              <a:srgbClr val="000000"/>
            </a:outerShdw>
          </a:effectLst>
        </p:spPr>
        <p:txBody>
          <a:bodyPr/>
          <a:lstStyle/>
          <a:p>
            <a:pPr eaLnBrk="1" hangingPunct="1">
              <a:defRPr/>
            </a:pPr>
            <a:r>
              <a:rPr lang="ar-JO" dirty="0">
                <a:solidFill>
                  <a:schemeClr val="bg1"/>
                </a:solidFill>
                <a:latin typeface="Arial Bold" panose="020B0704020202020204" pitchFamily="34" charset="0"/>
                <a:ea typeface="ＭＳ Ｐゴシック" charset="0"/>
                <a:cs typeface="Arial Bold" panose="020B0704020202020204" pitchFamily="34" charset="0"/>
              </a:rPr>
              <a:t>المدينة الرئيسيّة في الأسفل</a:t>
            </a:r>
            <a:endParaRPr lang="en-US" dirty="0">
              <a:solidFill>
                <a:schemeClr val="bg1"/>
              </a:solidFill>
              <a:latin typeface="Arial Bold" panose="020B0704020202020204" pitchFamily="34" charset="0"/>
              <a:ea typeface="ＭＳ Ｐゴシック" charset="0"/>
              <a:cs typeface="Arial Bold" panose="020B0704020202020204" pitchFamily="34" charset="0"/>
            </a:endParaRPr>
          </a:p>
        </p:txBody>
      </p:sp>
    </p:spTree>
    <p:extLst>
      <p:ext uri="{BB962C8B-B14F-4D97-AF65-F5344CB8AC3E}">
        <p14:creationId xmlns:p14="http://schemas.microsoft.com/office/powerpoint/2010/main" val="242819004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3" name="Text Box 2"/>
          <p:cNvSpPr txBox="1"/>
          <p:nvPr/>
        </p:nvSpPr>
        <p:spPr>
          <a:xfrm>
            <a:off x="8436020" y="76200"/>
            <a:ext cx="612687"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Arial"/>
                <a:cs typeface="Arial"/>
                <a:sym typeface="Arial"/>
              </a:rPr>
              <a:t>161</a:t>
            </a:r>
          </a:p>
        </p:txBody>
      </p:sp>
      <p:grpSp>
        <p:nvGrpSpPr>
          <p:cNvPr id="13096" name="Picture 4"/>
          <p:cNvGrpSpPr/>
          <p:nvPr/>
        </p:nvGrpSpPr>
        <p:grpSpPr>
          <a:xfrm>
            <a:off x="4370387" y="1790700"/>
            <a:ext cx="4773613" cy="5067300"/>
            <a:chOff x="0" y="0"/>
            <a:chExt cx="4773612" cy="5067300"/>
          </a:xfrm>
        </p:grpSpPr>
        <p:sp>
          <p:nvSpPr>
            <p:cNvPr id="13094" name="Rectangle"/>
            <p:cNvSpPr/>
            <p:nvPr/>
          </p:nvSpPr>
          <p:spPr>
            <a:xfrm>
              <a:off x="0" y="0"/>
              <a:ext cx="4773613" cy="5067300"/>
            </a:xfrm>
            <a:prstGeom prst="rect">
              <a:avLst/>
            </a:prstGeom>
            <a:solidFill>
              <a:srgbClr val="FFFFCC"/>
            </a:solid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ea typeface="ＭＳ Ｐゴシック" charset="0"/>
                <a:cs typeface="Times New Roman"/>
                <a:sym typeface="Times New Roman"/>
              </a:endParaRPr>
            </a:p>
          </p:txBody>
        </p:sp>
        <p:pic>
          <p:nvPicPr>
            <p:cNvPr id="13095" name="image138.tif" descr="image138.tif"/>
            <p:cNvPicPr>
              <a:picLocks noChangeAspect="1"/>
            </p:cNvPicPr>
            <p:nvPr/>
          </p:nvPicPr>
          <p:blipFill>
            <a:blip r:embed="rId2" cstate="print"/>
            <a:stretch>
              <a:fillRect/>
            </a:stretch>
          </p:blipFill>
          <p:spPr>
            <a:xfrm>
              <a:off x="0" y="0"/>
              <a:ext cx="4773613" cy="5067300"/>
            </a:xfrm>
            <a:prstGeom prst="rect">
              <a:avLst/>
            </a:prstGeom>
            <a:ln w="12700" cap="flat">
              <a:noFill/>
              <a:miter lim="400000"/>
            </a:ln>
            <a:effectLst/>
          </p:spPr>
        </p:pic>
      </p:grpSp>
      <p:grpSp>
        <p:nvGrpSpPr>
          <p:cNvPr id="13099" name="Picture 6"/>
          <p:cNvGrpSpPr/>
          <p:nvPr/>
        </p:nvGrpSpPr>
        <p:grpSpPr>
          <a:xfrm>
            <a:off x="0" y="1143000"/>
            <a:ext cx="5943600" cy="4184650"/>
            <a:chOff x="0" y="0"/>
            <a:chExt cx="5943600" cy="4184650"/>
          </a:xfrm>
        </p:grpSpPr>
        <p:sp>
          <p:nvSpPr>
            <p:cNvPr id="13097" name="Rectangle"/>
            <p:cNvSpPr/>
            <p:nvPr/>
          </p:nvSpPr>
          <p:spPr>
            <a:xfrm>
              <a:off x="0" y="0"/>
              <a:ext cx="5943600" cy="4184650"/>
            </a:xfrm>
            <a:prstGeom prst="rect">
              <a:avLst/>
            </a:prstGeom>
            <a:solidFill>
              <a:srgbClr val="FFCC99"/>
            </a:solid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ea typeface="ＭＳ Ｐゴシック" charset="0"/>
                <a:cs typeface="Times New Roman"/>
                <a:sym typeface="Times New Roman"/>
              </a:endParaRPr>
            </a:p>
          </p:txBody>
        </p:sp>
        <p:pic>
          <p:nvPicPr>
            <p:cNvPr id="13098" name="image139.tif" descr="image139.tif"/>
            <p:cNvPicPr>
              <a:picLocks noChangeAspect="1"/>
            </p:cNvPicPr>
            <p:nvPr/>
          </p:nvPicPr>
          <p:blipFill>
            <a:blip r:embed="rId3" cstate="print"/>
            <a:stretch>
              <a:fillRect/>
            </a:stretch>
          </p:blipFill>
          <p:spPr>
            <a:xfrm>
              <a:off x="0" y="0"/>
              <a:ext cx="5943600" cy="4184650"/>
            </a:xfrm>
            <a:prstGeom prst="rect">
              <a:avLst/>
            </a:prstGeom>
            <a:ln w="12700" cap="flat">
              <a:noFill/>
              <a:miter lim="400000"/>
            </a:ln>
            <a:effectLst/>
          </p:spPr>
        </p:pic>
      </p:grpSp>
      <p:sp>
        <p:nvSpPr>
          <p:cNvPr id="13100" name="Rectangle 8"/>
          <p:cNvSpPr/>
          <p:nvPr/>
        </p:nvSpPr>
        <p:spPr>
          <a:xfrm rot="20720409">
            <a:off x="1524000" y="3733800"/>
            <a:ext cx="1524000" cy="914400"/>
          </a:xfrm>
          <a:prstGeom prst="rect">
            <a:avLst/>
          </a:prstGeom>
          <a:ln w="76200">
            <a:solidFill>
              <a:srgbClr val="0066CC"/>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endParaRPr kumimoji="0" sz="2400" b="1" i="0" u="none" strike="noStrike" kern="0" cap="none" spc="0" normalizeH="0" baseline="0" noProof="0">
              <a:ln>
                <a:noFill/>
              </a:ln>
              <a:solidFill>
                <a:srgbClr val="000000"/>
              </a:solidFill>
              <a:effectLst/>
              <a:uLnTx/>
              <a:uFillTx/>
              <a:latin typeface="Arial"/>
              <a:cs typeface="Arial"/>
              <a:sym typeface="Arial"/>
            </a:endParaRPr>
          </a:p>
        </p:txBody>
      </p:sp>
      <p:sp>
        <p:nvSpPr>
          <p:cNvPr id="13101" name="Rectangle 13"/>
          <p:cNvSpPr/>
          <p:nvPr/>
        </p:nvSpPr>
        <p:spPr>
          <a:xfrm rot="20435739">
            <a:off x="3125788" y="2601913"/>
            <a:ext cx="609601" cy="304801"/>
          </a:xfrm>
          <a:prstGeom prst="rect">
            <a:avLst/>
          </a:prstGeom>
          <a:ln w="76200">
            <a:solidFill>
              <a:srgbClr val="FF0000"/>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endParaRPr kumimoji="0" sz="2400" b="1" i="0" u="none" strike="noStrike" kern="0" cap="none" spc="0" normalizeH="0" baseline="0" noProof="0">
              <a:ln>
                <a:noFill/>
              </a:ln>
              <a:solidFill>
                <a:srgbClr val="000000"/>
              </a:solidFill>
              <a:effectLst/>
              <a:uLnTx/>
              <a:uFillTx/>
              <a:latin typeface="Arial"/>
              <a:cs typeface="Arial"/>
              <a:sym typeface="Arial"/>
            </a:endParaRPr>
          </a:p>
        </p:txBody>
      </p:sp>
      <p:sp>
        <p:nvSpPr>
          <p:cNvPr id="13102" name="Rectangle 14"/>
          <p:cNvSpPr/>
          <p:nvPr/>
        </p:nvSpPr>
        <p:spPr>
          <a:xfrm rot="20748968">
            <a:off x="2438400" y="3124200"/>
            <a:ext cx="457200" cy="377825"/>
          </a:xfrm>
          <a:prstGeom prst="rect">
            <a:avLst/>
          </a:prstGeom>
          <a:ln w="76200">
            <a:solidFill>
              <a:srgbClr val="FF0000"/>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endParaRPr kumimoji="0" sz="2400" b="1" i="0" u="none" strike="noStrike" kern="0" cap="none" spc="0" normalizeH="0" baseline="0" noProof="0">
              <a:ln>
                <a:noFill/>
              </a:ln>
              <a:solidFill>
                <a:srgbClr val="000000"/>
              </a:solidFill>
              <a:effectLst/>
              <a:uLnTx/>
              <a:uFillTx/>
              <a:latin typeface="Arial"/>
              <a:cs typeface="Arial"/>
              <a:sym typeface="Arial"/>
            </a:endParaRPr>
          </a:p>
        </p:txBody>
      </p:sp>
      <p:sp>
        <p:nvSpPr>
          <p:cNvPr id="13103" name="Rectangle 15"/>
          <p:cNvSpPr/>
          <p:nvPr/>
        </p:nvSpPr>
        <p:spPr>
          <a:xfrm rot="20346378">
            <a:off x="2971800" y="1844675"/>
            <a:ext cx="533400" cy="441325"/>
          </a:xfrm>
          <a:prstGeom prst="rect">
            <a:avLst/>
          </a:prstGeom>
          <a:ln w="76200">
            <a:solidFill>
              <a:srgbClr val="0066CC"/>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endParaRPr kumimoji="0" sz="2400" b="1" i="0" u="none" strike="noStrike" kern="0" cap="none" spc="0" normalizeH="0" baseline="0" noProof="0">
              <a:ln>
                <a:noFill/>
              </a:ln>
              <a:solidFill>
                <a:srgbClr val="000000"/>
              </a:solidFill>
              <a:effectLst/>
              <a:uLnTx/>
              <a:uFillTx/>
              <a:latin typeface="Arial"/>
              <a:cs typeface="Arial"/>
              <a:sym typeface="Arial"/>
            </a:endParaRPr>
          </a:p>
        </p:txBody>
      </p:sp>
      <p:sp>
        <p:nvSpPr>
          <p:cNvPr id="13104" name="Rectangle 16"/>
          <p:cNvSpPr/>
          <p:nvPr/>
        </p:nvSpPr>
        <p:spPr>
          <a:xfrm rot="20543965">
            <a:off x="2971800" y="3124200"/>
            <a:ext cx="1219200" cy="228600"/>
          </a:xfrm>
          <a:prstGeom prst="rect">
            <a:avLst/>
          </a:prstGeom>
          <a:solidFill>
            <a:srgbClr val="0066CC"/>
          </a:solidFill>
          <a:ln>
            <a:solidFill>
              <a:srgbClr val="000000"/>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endParaRPr kumimoji="0" sz="2400" b="1" i="0" u="none" strike="noStrike" kern="0" cap="none" spc="0" normalizeH="0" baseline="0" noProof="0">
              <a:ln>
                <a:noFill/>
              </a:ln>
              <a:solidFill>
                <a:srgbClr val="000000"/>
              </a:solidFill>
              <a:effectLst/>
              <a:uLnTx/>
              <a:uFillTx/>
              <a:latin typeface="Arial"/>
              <a:cs typeface="Arial"/>
              <a:sym typeface="Arial"/>
            </a:endParaRPr>
          </a:p>
        </p:txBody>
      </p:sp>
      <p:sp>
        <p:nvSpPr>
          <p:cNvPr id="13105" name="Rectangle 17"/>
          <p:cNvSpPr/>
          <p:nvPr/>
        </p:nvSpPr>
        <p:spPr>
          <a:xfrm rot="20258410">
            <a:off x="3633787" y="4137025"/>
            <a:ext cx="1981201" cy="228600"/>
          </a:xfrm>
          <a:prstGeom prst="rect">
            <a:avLst/>
          </a:prstGeom>
          <a:solidFill>
            <a:srgbClr val="0066CC"/>
          </a:solidFill>
          <a:ln>
            <a:solidFill>
              <a:srgbClr val="000000"/>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endParaRPr kumimoji="0" sz="2400" b="1" i="0" u="none" strike="noStrike" kern="0" cap="none" spc="0" normalizeH="0" baseline="0" noProof="0">
              <a:ln>
                <a:noFill/>
              </a:ln>
              <a:solidFill>
                <a:srgbClr val="000000"/>
              </a:solidFill>
              <a:effectLst/>
              <a:uLnTx/>
              <a:uFillTx/>
              <a:latin typeface="Arial"/>
              <a:cs typeface="Arial"/>
              <a:sym typeface="Arial"/>
            </a:endParaRPr>
          </a:p>
        </p:txBody>
      </p:sp>
      <p:sp>
        <p:nvSpPr>
          <p:cNvPr id="13106" name="Rectangle 18"/>
          <p:cNvSpPr/>
          <p:nvPr/>
        </p:nvSpPr>
        <p:spPr>
          <a:xfrm rot="20258410">
            <a:off x="3551237" y="3814762"/>
            <a:ext cx="1981201" cy="76201"/>
          </a:xfrm>
          <a:prstGeom prst="rect">
            <a:avLst/>
          </a:prstGeom>
          <a:solidFill>
            <a:srgbClr val="0066CC"/>
          </a:solidFill>
          <a:ln>
            <a:solidFill>
              <a:srgbClr val="000000"/>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endParaRPr kumimoji="0" sz="2400" b="1" i="0" u="none" strike="noStrike" kern="0" cap="none" spc="0" normalizeH="0" baseline="0" noProof="0">
              <a:ln>
                <a:noFill/>
              </a:ln>
              <a:solidFill>
                <a:srgbClr val="000000"/>
              </a:solidFill>
              <a:effectLst/>
              <a:uLnTx/>
              <a:uFillTx/>
              <a:latin typeface="Arial"/>
              <a:cs typeface="Arial"/>
              <a:sym typeface="Arial"/>
            </a:endParaRPr>
          </a:p>
        </p:txBody>
      </p:sp>
      <p:sp>
        <p:nvSpPr>
          <p:cNvPr id="13107" name="Text Box 19"/>
          <p:cNvSpPr txBox="1"/>
          <p:nvPr/>
        </p:nvSpPr>
        <p:spPr>
          <a:xfrm>
            <a:off x="685800" y="6180175"/>
            <a:ext cx="3178175" cy="68413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800">
                <a:solidFill>
                  <a:srgbClr val="8F8F8F">
                    <a:lumOff val="44000"/>
                  </a:srgbClr>
                </a:solidFill>
                <a:latin typeface="Arial"/>
                <a:ea typeface="Arial"/>
                <a:cs typeface="Arial"/>
                <a:sym typeface="Arial"/>
              </a:defRPr>
            </a:pPr>
            <a:r>
              <a:rPr kumimoji="0" sz="1800" b="0" i="0" u="none" strike="noStrike" kern="0" cap="none" spc="0" normalizeH="0" baseline="0" noProof="0">
                <a:ln>
                  <a:noFill/>
                </a:ln>
                <a:solidFill>
                  <a:srgbClr val="8F8F8F">
                    <a:lumOff val="44000"/>
                  </a:srgbClr>
                </a:solidFill>
                <a:effectLst/>
                <a:uLnTx/>
                <a:uFillTx/>
                <a:latin typeface="ＭＳ Ｐゴシック"/>
                <a:ea typeface="ＭＳ Ｐゴシック"/>
                <a:cs typeface="ＭＳ Ｐゴシック"/>
                <a:sym typeface="ＭＳ Ｐゴシック"/>
              </a:rPr>
              <a:t>كتاب الموارد المرئية للكتاب المقدس ، </a:t>
            </a:r>
            <a:r>
              <a:rPr kumimoji="0" sz="1800" b="1" i="0" u="none" strike="noStrike" kern="0" cap="none" spc="0" normalizeH="0" baseline="0" noProof="0">
                <a:ln>
                  <a:noFill/>
                </a:ln>
                <a:solidFill>
                  <a:srgbClr val="8F8F8F">
                    <a:lumOff val="44000"/>
                  </a:srgbClr>
                </a:solidFill>
                <a:effectLst/>
                <a:uLnTx/>
                <a:uFillTx/>
                <a:latin typeface="Arial"/>
                <a:cs typeface="Arial"/>
                <a:sym typeface="Arial"/>
              </a:rPr>
              <a:t>235</a:t>
            </a:r>
          </a:p>
        </p:txBody>
      </p:sp>
      <p:sp>
        <p:nvSpPr>
          <p:cNvPr id="13108" name="Line 20"/>
          <p:cNvSpPr/>
          <p:nvPr/>
        </p:nvSpPr>
        <p:spPr>
          <a:xfrm flipH="1" flipV="1">
            <a:off x="5791199" y="1295399"/>
            <a:ext cx="1066801" cy="2057402"/>
          </a:xfrm>
          <a:prstGeom prst="line">
            <a:avLst/>
          </a:prstGeom>
          <a:ln>
            <a:solidFill>
              <a:srgbClr val="000000"/>
            </a:solidFill>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ea typeface="ＭＳ Ｐゴシック" charset="0"/>
              <a:cs typeface="Times New Roman"/>
              <a:sym typeface="Times New Roman"/>
            </a:endParaRPr>
          </a:p>
        </p:txBody>
      </p:sp>
      <p:sp>
        <p:nvSpPr>
          <p:cNvPr id="13109" name="Line 21"/>
          <p:cNvSpPr/>
          <p:nvPr/>
        </p:nvSpPr>
        <p:spPr>
          <a:xfrm flipH="1">
            <a:off x="5791200" y="3809999"/>
            <a:ext cx="1066801" cy="1371602"/>
          </a:xfrm>
          <a:prstGeom prst="line">
            <a:avLst/>
          </a:prstGeom>
          <a:ln>
            <a:solidFill>
              <a:srgbClr val="000000"/>
            </a:solidFill>
          </a:ln>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000000"/>
              </a:solidFill>
              <a:effectLst/>
              <a:uLnTx/>
              <a:uFillTx/>
              <a:latin typeface="Times New Roman"/>
              <a:ea typeface="ＭＳ Ｐゴシック" charset="0"/>
              <a:cs typeface="Times New Roman"/>
              <a:sym typeface="Times New Roman"/>
            </a:endParaRPr>
          </a:p>
        </p:txBody>
      </p:sp>
      <p:sp>
        <p:nvSpPr>
          <p:cNvPr id="13110" name="Rectangle 22"/>
          <p:cNvSpPr txBox="1">
            <a:spLocks noGrp="1"/>
          </p:cNvSpPr>
          <p:nvPr>
            <p:ph type="title" idx="4294967295"/>
          </p:nvPr>
        </p:nvSpPr>
        <p:spPr>
          <a:xfrm>
            <a:off x="501649" y="53975"/>
            <a:ext cx="7894640" cy="641350"/>
          </a:xfrm>
          <a:prstGeom prst="rect">
            <a:avLst/>
          </a:prstGeom>
          <a:solidFill>
            <a:srgbClr val="000000"/>
          </a:solidFill>
        </p:spPr>
        <p:txBody>
          <a:bodyPr anchor="t"/>
          <a:lstStyle>
            <a:lvl1pPr algn="ctr" rtl="1">
              <a:defRPr sz="3600" b="1">
                <a:solidFill>
                  <a:schemeClr val="accent3">
                    <a:lumOff val="44000"/>
                  </a:schemeClr>
                </a:solidFill>
                <a:latin typeface="Arial"/>
                <a:ea typeface="Arial"/>
                <a:cs typeface="Arial"/>
                <a:sym typeface="Arial"/>
              </a:defRPr>
            </a:lvl1pPr>
          </a:lstStyle>
          <a:p>
            <a:r>
              <a:t>اللحوم و السوق (1 كو 8)</a:t>
            </a:r>
          </a:p>
        </p:txBody>
      </p:sp>
      <p:sp>
        <p:nvSpPr>
          <p:cNvPr id="13111" name="Rectangle 23"/>
          <p:cNvSpPr/>
          <p:nvPr/>
        </p:nvSpPr>
        <p:spPr>
          <a:xfrm rot="20748968">
            <a:off x="1912938" y="4041775"/>
            <a:ext cx="457201" cy="301625"/>
          </a:xfrm>
          <a:prstGeom prst="rect">
            <a:avLst/>
          </a:prstGeom>
          <a:ln w="76200">
            <a:solidFill>
              <a:srgbClr val="FF0000"/>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endParaRPr kumimoji="0" sz="240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863303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13109"/>
                                        </p:tgtEl>
                                        <p:attrNameLst>
                                          <p:attrName>style.visibility</p:attrName>
                                        </p:attrNameLst>
                                      </p:cBhvr>
                                      <p:to>
                                        <p:strVal val="visible"/>
                                      </p:to>
                                    </p:set>
                                    <p:animEffect transition="in" filter="wipe(right)">
                                      <p:cBhvr>
                                        <p:cTn id="7" dur="500"/>
                                        <p:tgtEl>
                                          <p:spTgt spid="1310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13108"/>
                                        </p:tgtEl>
                                        <p:attrNameLst>
                                          <p:attrName>style.visibility</p:attrName>
                                        </p:attrNameLst>
                                      </p:cBhvr>
                                      <p:to>
                                        <p:strVal val="visible"/>
                                      </p:to>
                                    </p:set>
                                    <p:animEffect transition="in" filter="wipe(right)">
                                      <p:cBhvr>
                                        <p:cTn id="11" dur="500"/>
                                        <p:tgtEl>
                                          <p:spTgt spid="13108"/>
                                        </p:tgtEl>
                                      </p:cBhvr>
                                    </p:animEffect>
                                  </p:childTnLst>
                                </p:cTn>
                              </p:par>
                            </p:childTnLst>
                          </p:cTn>
                        </p:par>
                        <p:par>
                          <p:cTn id="12" fill="hold">
                            <p:stCondLst>
                              <p:cond delay="1000"/>
                            </p:stCondLst>
                            <p:childTnLst>
                              <p:par>
                                <p:cTn id="13" presetID="10" presetClass="entr" fill="hold" grpId="0" nodeType="afterEffect">
                                  <p:stCondLst>
                                    <p:cond delay="0"/>
                                  </p:stCondLst>
                                  <p:iterate>
                                    <p:tmAbs val="0"/>
                                  </p:iterate>
                                  <p:childTnLst>
                                    <p:set>
                                      <p:cBhvr>
                                        <p:cTn id="14" fill="hold"/>
                                        <p:tgtEl>
                                          <p:spTgt spid="13099"/>
                                        </p:tgtEl>
                                        <p:attrNameLst>
                                          <p:attrName>style.visibility</p:attrName>
                                        </p:attrNameLst>
                                      </p:cBhvr>
                                      <p:to>
                                        <p:strVal val="visible"/>
                                      </p:to>
                                    </p:set>
                                    <p:animEffect transition="in" filter="fade">
                                      <p:cBhvr>
                                        <p:cTn id="15" dur="500"/>
                                        <p:tgtEl>
                                          <p:spTgt spid="1309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0" nodeType="clickEffect">
                                  <p:stCondLst>
                                    <p:cond delay="0"/>
                                  </p:stCondLst>
                                  <p:iterate>
                                    <p:tmAbs val="0"/>
                                  </p:iterate>
                                  <p:childTnLst>
                                    <p:set>
                                      <p:cBhvr>
                                        <p:cTn id="19" fill="hold"/>
                                        <p:tgtEl>
                                          <p:spTgt spid="13105"/>
                                        </p:tgtEl>
                                        <p:attrNameLst>
                                          <p:attrName>style.visibility</p:attrName>
                                        </p:attrNameLst>
                                      </p:cBhvr>
                                      <p:to>
                                        <p:strVal val="visible"/>
                                      </p:to>
                                    </p:set>
                                    <p:animEffect transition="in" filter="fade">
                                      <p:cBhvr>
                                        <p:cTn id="20" dur="500"/>
                                        <p:tgtEl>
                                          <p:spTgt spid="13105"/>
                                        </p:tgtEl>
                                      </p:cBhvr>
                                    </p:animEffect>
                                  </p:childTnLst>
                                </p:cTn>
                              </p:par>
                            </p:childTnLst>
                          </p:cTn>
                        </p:par>
                        <p:par>
                          <p:cTn id="21" fill="hold">
                            <p:stCondLst>
                              <p:cond delay="500"/>
                            </p:stCondLst>
                            <p:childTnLst>
                              <p:par>
                                <p:cTn id="22" presetID="10" presetClass="entr" fill="hold" grpId="0" nodeType="afterEffect">
                                  <p:stCondLst>
                                    <p:cond delay="0"/>
                                  </p:stCondLst>
                                  <p:iterate>
                                    <p:tmAbs val="0"/>
                                  </p:iterate>
                                  <p:childTnLst>
                                    <p:set>
                                      <p:cBhvr>
                                        <p:cTn id="23" fill="hold"/>
                                        <p:tgtEl>
                                          <p:spTgt spid="13106"/>
                                        </p:tgtEl>
                                        <p:attrNameLst>
                                          <p:attrName>style.visibility</p:attrName>
                                        </p:attrNameLst>
                                      </p:cBhvr>
                                      <p:to>
                                        <p:strVal val="visible"/>
                                      </p:to>
                                    </p:set>
                                    <p:animEffect transition="in" filter="fade">
                                      <p:cBhvr>
                                        <p:cTn id="24" dur="500"/>
                                        <p:tgtEl>
                                          <p:spTgt spid="13106"/>
                                        </p:tgtEl>
                                      </p:cBhvr>
                                    </p:animEffect>
                                  </p:childTnLst>
                                </p:cTn>
                              </p:par>
                            </p:childTnLst>
                          </p:cTn>
                        </p:par>
                        <p:par>
                          <p:cTn id="25" fill="hold">
                            <p:stCondLst>
                              <p:cond delay="1000"/>
                            </p:stCondLst>
                            <p:childTnLst>
                              <p:par>
                                <p:cTn id="26" presetID="10" presetClass="entr" fill="hold" grpId="0" nodeType="afterEffect">
                                  <p:stCondLst>
                                    <p:cond delay="0"/>
                                  </p:stCondLst>
                                  <p:iterate>
                                    <p:tmAbs val="0"/>
                                  </p:iterate>
                                  <p:childTnLst>
                                    <p:set>
                                      <p:cBhvr>
                                        <p:cTn id="27" fill="hold"/>
                                        <p:tgtEl>
                                          <p:spTgt spid="13104"/>
                                        </p:tgtEl>
                                        <p:attrNameLst>
                                          <p:attrName>style.visibility</p:attrName>
                                        </p:attrNameLst>
                                      </p:cBhvr>
                                      <p:to>
                                        <p:strVal val="visible"/>
                                      </p:to>
                                    </p:set>
                                    <p:animEffect transition="in" filter="fade">
                                      <p:cBhvr>
                                        <p:cTn id="28" dur="500"/>
                                        <p:tgtEl>
                                          <p:spTgt spid="13104"/>
                                        </p:tgtEl>
                                      </p:cBhvr>
                                    </p:animEffect>
                                  </p:childTnLst>
                                </p:cTn>
                              </p:par>
                            </p:childTnLst>
                          </p:cTn>
                        </p:par>
                        <p:par>
                          <p:cTn id="29" fill="hold">
                            <p:stCondLst>
                              <p:cond delay="1500"/>
                            </p:stCondLst>
                            <p:childTnLst>
                              <p:par>
                                <p:cTn id="30" presetID="10" presetClass="entr" fill="hold" grpId="0" nodeType="afterEffect">
                                  <p:stCondLst>
                                    <p:cond delay="0"/>
                                  </p:stCondLst>
                                  <p:iterate>
                                    <p:tmAbs val="0"/>
                                  </p:iterate>
                                  <p:childTnLst>
                                    <p:set>
                                      <p:cBhvr>
                                        <p:cTn id="31" fill="hold"/>
                                        <p:tgtEl>
                                          <p:spTgt spid="13103"/>
                                        </p:tgtEl>
                                        <p:attrNameLst>
                                          <p:attrName>style.visibility</p:attrName>
                                        </p:attrNameLst>
                                      </p:cBhvr>
                                      <p:to>
                                        <p:strVal val="visible"/>
                                      </p:to>
                                    </p:set>
                                    <p:animEffect transition="in" filter="fade">
                                      <p:cBhvr>
                                        <p:cTn id="32" dur="500"/>
                                        <p:tgtEl>
                                          <p:spTgt spid="1310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0" nodeType="clickEffect">
                                  <p:stCondLst>
                                    <p:cond delay="0"/>
                                  </p:stCondLst>
                                  <p:iterate>
                                    <p:tmAbs val="0"/>
                                  </p:iterate>
                                  <p:childTnLst>
                                    <p:set>
                                      <p:cBhvr>
                                        <p:cTn id="36" fill="hold"/>
                                        <p:tgtEl>
                                          <p:spTgt spid="13100"/>
                                        </p:tgtEl>
                                        <p:attrNameLst>
                                          <p:attrName>style.visibility</p:attrName>
                                        </p:attrNameLst>
                                      </p:cBhvr>
                                      <p:to>
                                        <p:strVal val="visible"/>
                                      </p:to>
                                    </p:set>
                                    <p:animEffect transition="in" filter="fade">
                                      <p:cBhvr>
                                        <p:cTn id="37" dur="500"/>
                                        <p:tgtEl>
                                          <p:spTgt spid="13100"/>
                                        </p:tgtEl>
                                      </p:cBhvr>
                                    </p:animEffect>
                                  </p:childTnLst>
                                </p:cTn>
                              </p:par>
                            </p:childTnLst>
                          </p:cTn>
                        </p:par>
                        <p:par>
                          <p:cTn id="38" fill="hold">
                            <p:stCondLst>
                              <p:cond delay="500"/>
                            </p:stCondLst>
                            <p:childTnLst>
                              <p:par>
                                <p:cTn id="39" presetID="10" presetClass="entr" fill="hold" grpId="0" nodeType="afterEffect">
                                  <p:stCondLst>
                                    <p:cond delay="0"/>
                                  </p:stCondLst>
                                  <p:iterate>
                                    <p:tmAbs val="0"/>
                                  </p:iterate>
                                  <p:childTnLst>
                                    <p:set>
                                      <p:cBhvr>
                                        <p:cTn id="40" fill="hold"/>
                                        <p:tgtEl>
                                          <p:spTgt spid="13102"/>
                                        </p:tgtEl>
                                        <p:attrNameLst>
                                          <p:attrName>style.visibility</p:attrName>
                                        </p:attrNameLst>
                                      </p:cBhvr>
                                      <p:to>
                                        <p:strVal val="visible"/>
                                      </p:to>
                                    </p:set>
                                    <p:animEffect transition="in" filter="fade">
                                      <p:cBhvr>
                                        <p:cTn id="41" dur="500"/>
                                        <p:tgtEl>
                                          <p:spTgt spid="13102"/>
                                        </p:tgtEl>
                                      </p:cBhvr>
                                    </p:animEffect>
                                  </p:childTnLst>
                                </p:cTn>
                              </p:par>
                            </p:childTnLst>
                          </p:cTn>
                        </p:par>
                        <p:par>
                          <p:cTn id="42" fill="hold">
                            <p:stCondLst>
                              <p:cond delay="1000"/>
                            </p:stCondLst>
                            <p:childTnLst>
                              <p:par>
                                <p:cTn id="43" presetID="10" presetClass="entr" fill="hold" grpId="0" nodeType="afterEffect">
                                  <p:stCondLst>
                                    <p:cond delay="0"/>
                                  </p:stCondLst>
                                  <p:iterate>
                                    <p:tmAbs val="0"/>
                                  </p:iterate>
                                  <p:childTnLst>
                                    <p:set>
                                      <p:cBhvr>
                                        <p:cTn id="44" fill="hold"/>
                                        <p:tgtEl>
                                          <p:spTgt spid="13101"/>
                                        </p:tgtEl>
                                        <p:attrNameLst>
                                          <p:attrName>style.visibility</p:attrName>
                                        </p:attrNameLst>
                                      </p:cBhvr>
                                      <p:to>
                                        <p:strVal val="visible"/>
                                      </p:to>
                                    </p:set>
                                    <p:animEffect transition="in" filter="fade">
                                      <p:cBhvr>
                                        <p:cTn id="45" dur="500"/>
                                        <p:tgtEl>
                                          <p:spTgt spid="13101"/>
                                        </p:tgtEl>
                                      </p:cBhvr>
                                    </p:animEffect>
                                  </p:childTnLst>
                                </p:cTn>
                              </p:par>
                            </p:childTnLst>
                          </p:cTn>
                        </p:par>
                        <p:par>
                          <p:cTn id="46" fill="hold">
                            <p:stCondLst>
                              <p:cond delay="1500"/>
                            </p:stCondLst>
                            <p:childTnLst>
                              <p:par>
                                <p:cTn id="47" presetID="10" presetClass="entr" fill="hold" grpId="0" nodeType="afterEffect">
                                  <p:stCondLst>
                                    <p:cond delay="0"/>
                                  </p:stCondLst>
                                  <p:iterate>
                                    <p:tmAbs val="0"/>
                                  </p:iterate>
                                  <p:childTnLst>
                                    <p:set>
                                      <p:cBhvr>
                                        <p:cTn id="48" fill="hold"/>
                                        <p:tgtEl>
                                          <p:spTgt spid="13111"/>
                                        </p:tgtEl>
                                        <p:attrNameLst>
                                          <p:attrName>style.visibility</p:attrName>
                                        </p:attrNameLst>
                                      </p:cBhvr>
                                      <p:to>
                                        <p:strVal val="visible"/>
                                      </p:to>
                                    </p:set>
                                    <p:animEffect transition="in" filter="fade">
                                      <p:cBhvr>
                                        <p:cTn id="49" dur="500"/>
                                        <p:tgtEl>
                                          <p:spTgt spid="1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99" grpId="0" animBg="1" advAuto="0"/>
      <p:bldP spid="13100" grpId="0" animBg="1" advAuto="0"/>
      <p:bldP spid="13101" grpId="0" animBg="1" advAuto="0"/>
      <p:bldP spid="13102" grpId="0" animBg="1" advAuto="0"/>
      <p:bldP spid="13103" grpId="0" animBg="1" advAuto="0"/>
      <p:bldP spid="13104" grpId="0" animBg="1" advAuto="0"/>
      <p:bldP spid="13105" grpId="0" animBg="1" advAuto="0"/>
      <p:bldP spid="13106" grpId="0" animBg="1" advAuto="0"/>
      <p:bldP spid="13108" grpId="0" animBg="1" advAuto="0"/>
      <p:bldP spid="13109" grpId="0" animBg="1" advAuto="0"/>
      <p:bldP spid="13111"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 name="Rectangle 1026"/>
          <p:cNvSpPr/>
          <p:nvPr/>
        </p:nvSpPr>
        <p:spPr>
          <a:xfrm>
            <a:off x="-36513" y="5410200"/>
            <a:ext cx="9108506" cy="1447800"/>
          </a:xfrm>
          <a:prstGeom prst="rect">
            <a:avLst/>
          </a:prstGeom>
          <a:solidFill>
            <a:srgbClr val="FFFFCC"/>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endParaRPr kumimoji="0" sz="2400" b="1" i="0" u="none" strike="noStrike" kern="0" cap="none" spc="0" normalizeH="0" baseline="0" noProof="0">
              <a:ln>
                <a:noFill/>
              </a:ln>
              <a:solidFill>
                <a:srgbClr val="000000"/>
              </a:solidFill>
              <a:effectLst/>
              <a:uLnTx/>
              <a:uFillTx/>
              <a:latin typeface="Arial"/>
              <a:cs typeface="Arial"/>
              <a:sym typeface="Arial"/>
            </a:endParaRPr>
          </a:p>
        </p:txBody>
      </p:sp>
      <p:pic>
        <p:nvPicPr>
          <p:cNvPr id="11674" name="Picture 1027" descr="Picture 1027"/>
          <p:cNvPicPr>
            <a:picLocks noChangeAspect="1"/>
          </p:cNvPicPr>
          <p:nvPr/>
        </p:nvPicPr>
        <p:blipFill>
          <a:blip r:embed="rId2" cstate="print"/>
          <a:srcRect l="1031" t="644" r="2435" b="815"/>
          <a:stretch>
            <a:fillRect/>
          </a:stretch>
        </p:blipFill>
        <p:spPr>
          <a:xfrm>
            <a:off x="-36513" y="0"/>
            <a:ext cx="9083159" cy="5856433"/>
          </a:xfrm>
          <a:prstGeom prst="rect">
            <a:avLst/>
          </a:prstGeom>
          <a:ln w="12700">
            <a:miter lim="400000"/>
          </a:ln>
        </p:spPr>
      </p:pic>
      <p:sp>
        <p:nvSpPr>
          <p:cNvPr id="11675" name="Text Box 1028"/>
          <p:cNvSpPr txBox="1"/>
          <p:nvPr/>
        </p:nvSpPr>
        <p:spPr>
          <a:xfrm>
            <a:off x="228600" y="3429000"/>
            <a:ext cx="2362200" cy="1143283"/>
          </a:xfrm>
          <a:prstGeom prst="rect">
            <a:avLst/>
          </a:prstGeom>
          <a:solidFill>
            <a:schemeClr val="accent3">
              <a:lumOff val="44000"/>
            </a:schemeClr>
          </a:solidFill>
          <a:ln w="12700">
            <a:miter lim="400000"/>
          </a:ln>
          <a:effectLst>
            <a:outerShdw blurRad="63500" dist="29783" dir="1514402"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600">
                <a:solidFill>
                  <a:srgbClr val="3333FF"/>
                </a:solidFill>
                <a:latin typeface="Arial"/>
                <a:ea typeface="Arial"/>
                <a:cs typeface="Arial"/>
                <a:sym typeface="Arial"/>
              </a:defRPr>
            </a:pPr>
            <a:r>
              <a:rPr kumimoji="0" sz="3600" b="1" i="0" u="none" strike="noStrike" kern="0" cap="none" spc="0" normalizeH="0" baseline="0" noProof="0">
                <a:ln>
                  <a:noFill/>
                </a:ln>
                <a:solidFill>
                  <a:srgbClr val="3333FF"/>
                </a:solidFill>
                <a:effectLst/>
                <a:uLnTx/>
                <a:uFillTx/>
                <a:latin typeface="Arial"/>
                <a:cs typeface="Arial"/>
                <a:sym typeface="Arial"/>
              </a:rPr>
              <a:t>دعاوي قضائية </a:t>
            </a:r>
            <a:br>
              <a:rPr kumimoji="0" sz="3600" b="1" i="0" u="none" strike="noStrike" kern="0" cap="none" spc="0" normalizeH="0" baseline="0" noProof="0">
                <a:ln>
                  <a:noFill/>
                </a:ln>
                <a:solidFill>
                  <a:srgbClr val="3333FF"/>
                </a:solidFill>
                <a:effectLst/>
                <a:uLnTx/>
                <a:uFillTx/>
                <a:latin typeface="Arial"/>
                <a:cs typeface="Arial"/>
                <a:sym typeface="Arial"/>
              </a:rPr>
            </a:br>
            <a:r>
              <a:rPr kumimoji="0" sz="3600" b="1" i="0" u="none" strike="noStrike" kern="0" cap="none" spc="0" normalizeH="0" baseline="0" noProof="0">
                <a:ln>
                  <a:noFill/>
                </a:ln>
                <a:solidFill>
                  <a:srgbClr val="3333FF"/>
                </a:solidFill>
                <a:effectLst/>
                <a:uLnTx/>
                <a:uFillTx/>
                <a:latin typeface="Arial"/>
                <a:cs typeface="Arial"/>
                <a:sym typeface="Arial"/>
              </a:rPr>
              <a:t>١ كو ٦</a:t>
            </a:r>
          </a:p>
        </p:txBody>
      </p:sp>
      <p:sp>
        <p:nvSpPr>
          <p:cNvPr id="11676" name="Text Box 1029"/>
          <p:cNvSpPr txBox="1"/>
          <p:nvPr/>
        </p:nvSpPr>
        <p:spPr>
          <a:xfrm>
            <a:off x="3657600" y="4114800"/>
            <a:ext cx="2743200" cy="1754326"/>
          </a:xfrm>
          <a:prstGeom prst="rect">
            <a:avLst/>
          </a:prstGeom>
          <a:solidFill>
            <a:schemeClr val="accent3">
              <a:lumOff val="44000"/>
            </a:schemeClr>
          </a:solidFill>
          <a:ln w="12700">
            <a:miter lim="400000"/>
          </a:ln>
          <a:effectLst>
            <a:outerShdw blurRad="63500" dist="29783" dir="1514402"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600">
                <a:solidFill>
                  <a:srgbClr val="3333FF"/>
                </a:solidFill>
                <a:latin typeface="Arial"/>
                <a:ea typeface="Arial"/>
                <a:cs typeface="Arial"/>
                <a:sym typeface="Arial"/>
              </a:defRPr>
            </a:pPr>
            <a:r>
              <a:rPr kumimoji="0" sz="3600" b="1" i="0" u="none" strike="noStrike" kern="0" cap="none" spc="0" normalizeH="0" baseline="0" noProof="0" dirty="0" err="1">
                <a:ln>
                  <a:noFill/>
                </a:ln>
                <a:solidFill>
                  <a:srgbClr val="3333FF"/>
                </a:solidFill>
                <a:effectLst/>
                <a:uLnTx/>
                <a:uFillTx/>
                <a:latin typeface="Arial"/>
                <a:cs typeface="Arial"/>
                <a:sym typeface="Arial"/>
              </a:rPr>
              <a:t>بولس</a:t>
            </a:r>
            <a:r>
              <a:rPr kumimoji="0" sz="3600" b="1" i="0" u="none" strike="noStrike" kern="0" cap="none" spc="0" normalizeH="0" baseline="0" noProof="0" dirty="0">
                <a:ln>
                  <a:noFill/>
                </a:ln>
                <a:solidFill>
                  <a:srgbClr val="3333FF"/>
                </a:solidFill>
                <a:effectLst/>
                <a:uLnTx/>
                <a:uFillTx/>
                <a:latin typeface="Arial"/>
                <a:cs typeface="Arial"/>
                <a:sym typeface="Arial"/>
              </a:rPr>
              <a:t> </a:t>
            </a:r>
            <a:r>
              <a:rPr kumimoji="0" sz="3600" b="1" i="0" u="none" strike="noStrike" kern="0" cap="none" spc="0" normalizeH="0" baseline="0" noProof="0" dirty="0" err="1">
                <a:ln>
                  <a:noFill/>
                </a:ln>
                <a:solidFill>
                  <a:srgbClr val="3333FF"/>
                </a:solidFill>
                <a:effectLst/>
                <a:uLnTx/>
                <a:uFillTx/>
                <a:latin typeface="Arial"/>
                <a:cs typeface="Arial"/>
                <a:sym typeface="Arial"/>
              </a:rPr>
              <a:t>في</a:t>
            </a:r>
            <a:r>
              <a:rPr kumimoji="0" sz="3600" b="1" i="0" u="none" strike="noStrike" kern="0" cap="none" spc="0" normalizeH="0" baseline="0" noProof="0" dirty="0">
                <a:ln>
                  <a:noFill/>
                </a:ln>
                <a:solidFill>
                  <a:srgbClr val="3333FF"/>
                </a:solidFill>
                <a:effectLst/>
                <a:uLnTx/>
                <a:uFillTx/>
                <a:latin typeface="Arial"/>
                <a:cs typeface="Arial"/>
                <a:sym typeface="Arial"/>
              </a:rPr>
              <a:t> </a:t>
            </a:r>
            <a:r>
              <a:rPr kumimoji="0" sz="3600" b="1" i="0" u="none" strike="noStrike" kern="0" cap="none" spc="0" normalizeH="0" baseline="0" noProof="0" dirty="0" err="1">
                <a:ln>
                  <a:noFill/>
                </a:ln>
                <a:solidFill>
                  <a:srgbClr val="3333FF"/>
                </a:solidFill>
                <a:effectLst/>
                <a:uLnTx/>
                <a:uFillTx/>
                <a:latin typeface="Arial"/>
                <a:cs typeface="Arial"/>
                <a:sym typeface="Arial"/>
              </a:rPr>
              <a:t>كرس</a:t>
            </a:r>
            <a:r>
              <a:rPr kumimoji="0" lang="ar-JO" sz="3600" b="1" i="0" u="none" strike="noStrike" kern="0" cap="none" spc="0" normalizeH="0" baseline="0" noProof="0" dirty="0">
                <a:ln>
                  <a:noFill/>
                </a:ln>
                <a:solidFill>
                  <a:srgbClr val="3333FF"/>
                </a:solidFill>
                <a:effectLst/>
                <a:uLnTx/>
                <a:uFillTx/>
                <a:latin typeface="Arial"/>
                <a:cs typeface="Arial"/>
                <a:sym typeface="Arial"/>
              </a:rPr>
              <a:t>ي</a:t>
            </a:r>
            <a:r>
              <a:rPr kumimoji="0" sz="3600" b="1" i="0" u="none" strike="noStrike" kern="0" cap="none" spc="0" normalizeH="0" baseline="0" noProof="0" dirty="0">
                <a:ln>
                  <a:noFill/>
                </a:ln>
                <a:solidFill>
                  <a:srgbClr val="3333FF"/>
                </a:solidFill>
                <a:effectLst/>
                <a:uLnTx/>
                <a:uFillTx/>
                <a:latin typeface="Arial"/>
                <a:cs typeface="Arial"/>
                <a:sym typeface="Arial"/>
              </a:rPr>
              <a:t> </a:t>
            </a:r>
            <a:r>
              <a:rPr kumimoji="0" sz="3600" b="1" i="0" u="none" strike="noStrike" kern="0" cap="none" spc="0" normalizeH="0" baseline="0" noProof="0" dirty="0" err="1">
                <a:ln>
                  <a:noFill/>
                </a:ln>
                <a:solidFill>
                  <a:srgbClr val="3333FF"/>
                </a:solidFill>
                <a:effectLst/>
                <a:uLnTx/>
                <a:uFillTx/>
                <a:latin typeface="Arial"/>
                <a:cs typeface="Arial"/>
                <a:sym typeface="Arial"/>
              </a:rPr>
              <a:t>ال</a:t>
            </a:r>
            <a:r>
              <a:rPr kumimoji="0" lang="ar-JO" sz="3600" b="1" i="0" u="none" strike="noStrike" kern="0" cap="none" spc="0" normalizeH="0" baseline="0" noProof="0" dirty="0">
                <a:ln>
                  <a:noFill/>
                </a:ln>
                <a:solidFill>
                  <a:srgbClr val="3333FF"/>
                </a:solidFill>
                <a:effectLst/>
                <a:uLnTx/>
                <a:uFillTx/>
                <a:latin typeface="Arial"/>
                <a:cs typeface="Arial"/>
                <a:sym typeface="Arial"/>
              </a:rPr>
              <a:t>قضاء</a:t>
            </a:r>
            <a:endParaRPr kumimoji="0" sz="3600" b="1" i="0" u="none" strike="noStrike" kern="0" cap="none" spc="0" normalizeH="0" baseline="0" noProof="0" dirty="0">
              <a:ln>
                <a:noFill/>
              </a:ln>
              <a:solidFill>
                <a:srgbClr val="3333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600">
                <a:solidFill>
                  <a:srgbClr val="3333FF"/>
                </a:solidFill>
                <a:latin typeface="Arial"/>
                <a:ea typeface="Arial"/>
                <a:cs typeface="Arial"/>
                <a:sym typeface="Arial"/>
              </a:defRPr>
            </a:pPr>
            <a:r>
              <a:rPr kumimoji="0" sz="3600" b="1" i="0" u="none" strike="noStrike" kern="0" cap="none" spc="0" normalizeH="0" baseline="0" noProof="0" dirty="0" err="1">
                <a:ln>
                  <a:noFill/>
                </a:ln>
                <a:solidFill>
                  <a:srgbClr val="3333FF"/>
                </a:solidFill>
                <a:effectLst/>
                <a:uLnTx/>
                <a:uFillTx/>
                <a:latin typeface="Arial"/>
                <a:cs typeface="Arial"/>
                <a:sym typeface="Arial"/>
              </a:rPr>
              <a:t>أعمال</a:t>
            </a:r>
            <a:r>
              <a:rPr kumimoji="0" sz="3600" b="1" i="0" u="none" strike="noStrike" kern="0" cap="none" spc="0" normalizeH="0" baseline="0" noProof="0" dirty="0">
                <a:ln>
                  <a:noFill/>
                </a:ln>
                <a:solidFill>
                  <a:srgbClr val="3333FF"/>
                </a:solidFill>
                <a:effectLst/>
                <a:uLnTx/>
                <a:uFillTx/>
                <a:latin typeface="Arial"/>
                <a:cs typeface="Arial"/>
                <a:sym typeface="Arial"/>
              </a:rPr>
              <a:t>  ١٨</a:t>
            </a:r>
          </a:p>
        </p:txBody>
      </p:sp>
      <p:sp>
        <p:nvSpPr>
          <p:cNvPr id="11677" name="Text Box 1030"/>
          <p:cNvSpPr txBox="1"/>
          <p:nvPr/>
        </p:nvSpPr>
        <p:spPr>
          <a:xfrm>
            <a:off x="6370320" y="3962400"/>
            <a:ext cx="2270761" cy="609883"/>
          </a:xfrm>
          <a:prstGeom prst="rect">
            <a:avLst/>
          </a:prstGeom>
          <a:ln w="12700">
            <a:miter lim="400000"/>
          </a:ln>
          <a:effectLst>
            <a:outerShdw blurRad="63500" dist="29783" dir="1514402"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a:solidFill>
                  <a:srgbClr val="FF0805"/>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a:ln>
                  <a:noFill/>
                </a:ln>
                <a:solidFill>
                  <a:srgbClr val="FF0805"/>
                </a:solidFill>
                <a:effectLst/>
                <a:uLnTx/>
                <a:uFillTx/>
                <a:latin typeface="Arial"/>
                <a:cs typeface="Arial"/>
                <a:sym typeface="Arial"/>
              </a:rPr>
              <a:t>Bema</a:t>
            </a:r>
          </a:p>
        </p:txBody>
      </p:sp>
      <p:sp>
        <p:nvSpPr>
          <p:cNvPr id="11678" name="Rectangle 1031"/>
          <p:cNvSpPr txBox="1">
            <a:spLocks noGrp="1"/>
          </p:cNvSpPr>
          <p:nvPr>
            <p:ph type="title" idx="4294967295"/>
          </p:nvPr>
        </p:nvSpPr>
        <p:spPr>
          <a:xfrm>
            <a:off x="76200" y="6248400"/>
            <a:ext cx="6096000" cy="533400"/>
          </a:xfrm>
          <a:prstGeom prst="rect">
            <a:avLst/>
          </a:prstGeom>
        </p:spPr>
        <p:txBody>
          <a:bodyPr anchor="ctr">
            <a:normAutofit fontScale="90000"/>
          </a:bodyPr>
          <a:lstStyle>
            <a:lvl1pPr defTabSz="795527">
              <a:defRPr sz="3132" b="1">
                <a:solidFill>
                  <a:srgbClr val="000000"/>
                </a:solidFill>
                <a:latin typeface="Arial"/>
                <a:ea typeface="Arial"/>
                <a:cs typeface="Arial"/>
                <a:sym typeface="Arial"/>
              </a:defRPr>
            </a:lvl1pPr>
          </a:lstStyle>
          <a:p>
            <a:r>
              <a:t>بيما في كورنثوس</a:t>
            </a:r>
          </a:p>
        </p:txBody>
      </p:sp>
      <p:sp>
        <p:nvSpPr>
          <p:cNvPr id="11679" name="Rectangle 1032"/>
          <p:cNvSpPr/>
          <p:nvPr/>
        </p:nvSpPr>
        <p:spPr>
          <a:xfrm rot="20339518">
            <a:off x="6553200" y="4267200"/>
            <a:ext cx="381000" cy="152400"/>
          </a:xfrm>
          <a:prstGeom prst="rect">
            <a:avLst/>
          </a:prstGeom>
          <a:solidFill>
            <a:srgbClr val="FF0000"/>
          </a:solidFill>
          <a:ln>
            <a:solidFill>
              <a:srgbClr val="000000"/>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latin typeface="Arial"/>
                <a:ea typeface="Arial"/>
                <a:cs typeface="Arial"/>
                <a:sym typeface="Arial"/>
              </a:defRPr>
            </a:pPr>
            <a:endParaRPr kumimoji="0" sz="2400" b="1" i="0" u="none" strike="noStrike" kern="0" cap="none" spc="0" normalizeH="0" baseline="0" noProof="0">
              <a:ln>
                <a:noFill/>
              </a:ln>
              <a:solidFill>
                <a:srgbClr val="000000"/>
              </a:solidFill>
              <a:effectLst/>
              <a:uLnTx/>
              <a:uFillTx/>
              <a:latin typeface="Arial"/>
              <a:cs typeface="Arial"/>
              <a:sym typeface="Arial"/>
            </a:endParaRPr>
          </a:p>
        </p:txBody>
      </p:sp>
      <p:sp>
        <p:nvSpPr>
          <p:cNvPr id="11680" name="Text Box 1033"/>
          <p:cNvSpPr txBox="1"/>
          <p:nvPr/>
        </p:nvSpPr>
        <p:spPr>
          <a:xfrm>
            <a:off x="8507160" y="48592"/>
            <a:ext cx="617598" cy="43706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8F8F8F">
                    <a:lumOff val="44000"/>
                  </a:srgbClr>
                </a:solidFill>
                <a:effectLst/>
                <a:uLnTx/>
                <a:uFillTx/>
                <a:latin typeface="Arial"/>
                <a:cs typeface="Arial"/>
                <a:sym typeface="Arial"/>
              </a:rPr>
              <a:t>١٦١</a:t>
            </a:r>
          </a:p>
        </p:txBody>
      </p:sp>
    </p:spTree>
    <p:extLst>
      <p:ext uri="{BB962C8B-B14F-4D97-AF65-F5344CB8AC3E}">
        <p14:creationId xmlns:p14="http://schemas.microsoft.com/office/powerpoint/2010/main" val="56185695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5"/>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eaLnBrk="1" hangingPunct="1">
              <a:defRPr/>
            </a:pPr>
            <a:r>
              <a:rPr lang="ar-JO" dirty="0">
                <a:solidFill>
                  <a:schemeClr val="bg1"/>
                </a:solidFill>
                <a:latin typeface="Arial" charset="0"/>
                <a:ea typeface="ＭＳ Ｐゴシック" charset="0"/>
                <a:cs typeface="ＭＳ Ｐゴシック" charset="0"/>
              </a:rPr>
              <a:t>كرسي القضاء عن قرب</a:t>
            </a:r>
            <a:endParaRPr lang="en-US" dirty="0">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F308F64-9634-B04A-9174-1A630B391F52}"/>
              </a:ext>
            </a:extLst>
          </p:cNvPr>
          <p:cNvSpPr txBox="1">
            <a:spLocks noChangeArrowheads="1"/>
          </p:cNvSpPr>
          <p:nvPr/>
        </p:nvSpPr>
        <p:spPr bwMode="auto">
          <a:xfrm>
            <a:off x="0" y="4941168"/>
            <a:ext cx="8964488" cy="18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٢ كورنثوس ٥ : ٩-١٠</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لِذَلِكَ نَحْتَرِصُ أَيْضاً مُسْتَوْطِنِينَ كُنَّا أَوْ مُتَغَرِّبِينَ أَنْ نَكُونَ مَرْضِيِّينَ عِنْدَهُ.</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ar-JO" sz="2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١٠ </a:t>
            </a:r>
            <a:r>
              <a:rPr kumimoji="0" lang="ar-JO" sz="2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لأَنَّهُ لاَ بُدَّ أَنَّنَا جَمِيعاً نُظْهَرُ أَمَامَ كُرْسِيِّ الْمَسِيحِ</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لِيَنَالَ كُلُّ وَاحِدٍ مَا كَانَ بِالْجَسَدِ بِحَسَبِ مَا صَنَعَ، خَيْراً كَانَ أَمْ شَرّاً. </a:t>
            </a:r>
          </a:p>
        </p:txBody>
      </p:sp>
    </p:spTree>
    <p:extLst>
      <p:ext uri="{BB962C8B-B14F-4D97-AF65-F5344CB8AC3E}">
        <p14:creationId xmlns:p14="http://schemas.microsoft.com/office/powerpoint/2010/main" val="2351438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52400"/>
            <a:ext cx="9144000" cy="1143000"/>
          </a:xfrm>
          <a:effectLst>
            <a:outerShdw blurRad="63500" dist="35921" dir="2700000" algn="ctr" rotWithShape="0">
              <a:srgbClr val="000000"/>
            </a:outerShdw>
          </a:effectLst>
        </p:spPr>
        <p:txBody>
          <a:bodyPr/>
          <a:lstStyle/>
          <a:p>
            <a:pPr lvl="0" eaLnBrk="1" hangingPunct="1"/>
            <a:br>
              <a:rPr lang="ar-JO" b="1" kern="1200" dirty="0">
                <a:solidFill>
                  <a:srgbClr val="000000"/>
                </a:solidFill>
                <a:effectLst>
                  <a:outerShdw blurRad="38100" dist="38100" dir="2700000" algn="tl">
                    <a:srgbClr val="000000">
                      <a:alpha val="43137"/>
                    </a:srgbClr>
                  </a:outerShdw>
                </a:effectLst>
                <a:latin typeface="Arial" charset="0"/>
                <a:ea typeface="ＭＳ Ｐゴシック" charset="0"/>
              </a:rPr>
            </a:br>
            <a:r>
              <a:rPr lang="ar-JO" b="1" kern="1200" dirty="0">
                <a:solidFill>
                  <a:srgbClr val="000000"/>
                </a:solidFill>
                <a:effectLst>
                  <a:outerShdw blurRad="38100" dist="38100" dir="2700000" algn="tl">
                    <a:srgbClr val="000000">
                      <a:alpha val="43137"/>
                    </a:srgbClr>
                  </a:outerShdw>
                </a:effectLst>
                <a:latin typeface="Arial" charset="0"/>
                <a:ea typeface="ＭＳ Ｐゴシック" charset="0"/>
              </a:rPr>
              <a:t>المتحدث أو القاضي في الأعلى</a:t>
            </a:r>
            <a:br>
              <a:rPr lang="en-US" b="1" kern="1200" dirty="0">
                <a:solidFill>
                  <a:srgbClr val="000000"/>
                </a:solidFill>
                <a:effectLst>
                  <a:outerShdw blurRad="38100" dist="38100" dir="2700000" algn="tl">
                    <a:srgbClr val="000000">
                      <a:alpha val="43137"/>
                    </a:srgbClr>
                  </a:outerShdw>
                </a:effectLst>
                <a:latin typeface="Arial" charset="0"/>
                <a:ea typeface="ＭＳ Ｐゴシック" charset="0"/>
              </a:rPr>
            </a:br>
            <a:endParaRPr lang="en-US"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sym typeface="Times New Roman"/>
            </a:endParaRPr>
          </a:p>
        </p:txBody>
      </p:sp>
    </p:spTree>
    <p:extLst>
      <p:ext uri="{BB962C8B-B14F-4D97-AF65-F5344CB8AC3E}">
        <p14:creationId xmlns:p14="http://schemas.microsoft.com/office/powerpoint/2010/main" val="1093069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1026"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1027"/>
          <p:cNvSpPr>
            <a:spLocks noGrp="1" noChangeArrowheads="1"/>
          </p:cNvSpPr>
          <p:nvPr>
            <p:ph type="title" idx="4294967295"/>
          </p:nvPr>
        </p:nvSpPr>
        <p:spPr>
          <a:xfrm>
            <a:off x="685800" y="76200"/>
            <a:ext cx="7772400" cy="1143000"/>
          </a:xfrm>
          <a:effectLst>
            <a:outerShdw blurRad="63500" dist="107763" dir="2700000" algn="ctr" rotWithShape="0">
              <a:schemeClr val="tx2">
                <a:alpha val="74998"/>
              </a:schemeClr>
            </a:outerShdw>
          </a:effectLst>
        </p:spPr>
        <p:txBody>
          <a:bodyPr/>
          <a:lstStyle/>
          <a:p>
            <a:r>
              <a:rPr lang="ar-JO" sz="8800" b="1" dirty="0">
                <a:solidFill>
                  <a:schemeClr val="bg1"/>
                </a:solidFill>
                <a:ea typeface="ＭＳ Ｐゴシック" charset="0"/>
              </a:rPr>
              <a:t>الإختطاف</a:t>
            </a:r>
            <a:endParaRPr lang="en-US" sz="8800" b="1" dirty="0">
              <a:solidFill>
                <a:schemeClr val="bg1"/>
              </a:solidFill>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br>
              <a:rPr lang="en-US" b="1" dirty="0">
                <a:solidFill>
                  <a:schemeClr val="bg1"/>
                </a:solidFill>
                <a:effectLst>
                  <a:glow rad="266700">
                    <a:schemeClr val="tx1">
                      <a:alpha val="88000"/>
                    </a:schemeClr>
                  </a:glow>
                </a:effectLst>
                <a:latin typeface="Arial" charset="0"/>
                <a:ea typeface="ＭＳ Ｐゴシック" charset="0"/>
                <a:cs typeface="ＭＳ Ｐゴシック" charset="0"/>
              </a:rPr>
            </a:br>
            <a:r>
              <a:rPr lang="ar-JO" b="1" dirty="0">
                <a:solidFill>
                  <a:schemeClr val="bg1"/>
                </a:solidFill>
                <a:effectLst>
                  <a:glow rad="266700">
                    <a:schemeClr val="tx1">
                      <a:alpha val="88000"/>
                    </a:schemeClr>
                  </a:glow>
                </a:effectLst>
                <a:latin typeface="Arial" charset="0"/>
                <a:ea typeface="ＭＳ Ｐゴシック" charset="0"/>
                <a:cs typeface="ＭＳ Ｐゴシック" charset="0"/>
              </a:rPr>
              <a:t>الشخص الذي تتم إدانته أو مكافأته يقف في الأسفل</a:t>
            </a:r>
            <a:endParaRPr lang="en-US" dirty="0">
              <a:effectLst>
                <a:glow rad="266700">
                  <a:schemeClr val="tx1">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28629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4450"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ChangeArrowheads="1"/>
          </p:cNvSpPr>
          <p:nvPr>
            <p:ph type="title" idx="4294967295"/>
          </p:nvPr>
        </p:nvSpPr>
        <p:spPr>
          <a:xfrm>
            <a:off x="304800" y="304800"/>
            <a:ext cx="8083624" cy="990600"/>
          </a:xfrm>
          <a:solidFill>
            <a:schemeClr val="accent2"/>
          </a:solidFill>
          <a:effectLst>
            <a:outerShdw blurRad="63500" dist="35921" dir="2700000" algn="ctr" rotWithShape="0">
              <a:srgbClr val="000000"/>
            </a:outerShdw>
          </a:effectLst>
        </p:spPr>
        <p:txBody>
          <a:bodyPr/>
          <a:lstStyle/>
          <a:p>
            <a:pPr algn="r" eaLnBrk="1" hangingPunct="1">
              <a:defRPr/>
            </a:pPr>
            <a:r>
              <a:rPr lang="ar-JO" b="1" dirty="0">
                <a:solidFill>
                  <a:schemeClr val="bg1"/>
                </a:solidFill>
                <a:effectLst>
                  <a:outerShdw blurRad="38100" dist="38100" dir="2700000" algn="tl">
                    <a:srgbClr val="000000"/>
                  </a:outerShdw>
                </a:effectLst>
                <a:latin typeface="Arial"/>
                <a:ea typeface="ＭＳ Ｐゴシック" charset="0"/>
                <a:cs typeface="Arial"/>
              </a:rPr>
              <a:t>البيما للمكافآت</a:t>
            </a:r>
            <a:endParaRPr lang="en-US" b="1" dirty="0">
              <a:latin typeface="Arial"/>
              <a:ea typeface="ＭＳ Ｐゴシック" charset="0"/>
              <a:cs typeface="Arial"/>
            </a:endParaRPr>
          </a:p>
        </p:txBody>
      </p:sp>
      <p:sp>
        <p:nvSpPr>
          <p:cNvPr id="104452" name="Text Box 1028"/>
          <p:cNvSpPr txBox="1">
            <a:spLocks noChangeArrowheads="1"/>
          </p:cNvSpPr>
          <p:nvPr/>
        </p:nvSpPr>
        <p:spPr bwMode="auto">
          <a:xfrm>
            <a:off x="228600" y="1447800"/>
            <a:ext cx="89154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Bold" panose="020B0704020202020204" pitchFamily="34" charset="0"/>
                <a:cs typeface="Arial Bold" panose="020B0704020202020204" pitchFamily="34" charset="0"/>
              </a:rPr>
              <a:t>"في الألعاب الأولمبية في أثينا، كانت حلبة المنافسة القديمة</a:t>
            </a:r>
            <a:endParaRPr kumimoji="0" lang="ar-JO" altLang="ja-JP" sz="3200" b="1" i="0" u="none" strike="noStrike" kern="1200" cap="none" spc="0" normalizeH="0" baseline="0" noProof="0" dirty="0">
              <a:ln>
                <a:noFill/>
              </a:ln>
              <a:solidFill>
                <a:srgbClr val="FFFFFF"/>
              </a:solidFill>
              <a:effectLst/>
              <a:uLnTx/>
              <a:uFillTx/>
              <a:latin typeface="Arial Bold" panose="020B0704020202020204" pitchFamily="34" charset="0"/>
              <a:cs typeface="Arial Bold" panose="020B07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Bold" panose="020B0704020202020204" pitchFamily="34" charset="0"/>
                <a:cs typeface="Arial Bold" panose="020B0704020202020204" pitchFamily="34" charset="0"/>
              </a:rPr>
              <a:t> تحتوي على منصة مرتفعة كان يجلس عليها رئيس أو حكم الساحة. من هنا كافأ جميع المتسابقين، ومن هنا كافأ جميع الفائزين. وكان يطلق عليها اسم ’بيما’ أو ’كرسي المكافأة.’ </a:t>
            </a:r>
            <a:endParaRPr kumimoji="0" lang="ar-JO" altLang="ja-JP" sz="3200" b="1" i="0" u="none" strike="noStrike" kern="1200" cap="none" spc="0" normalizeH="0" baseline="0" noProof="0" dirty="0">
              <a:ln>
                <a:noFill/>
              </a:ln>
              <a:solidFill>
                <a:srgbClr val="FFFFFF"/>
              </a:solidFill>
              <a:effectLst/>
              <a:uLnTx/>
              <a:uFillTx/>
              <a:latin typeface="Arial Bold" panose="020B0704020202020204" pitchFamily="34" charset="0"/>
              <a:cs typeface="Arial Bold" panose="020B07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Bold" panose="020B0704020202020204" pitchFamily="34" charset="0"/>
                <a:cs typeface="Arial Bold" panose="020B0704020202020204" pitchFamily="34" charset="0"/>
              </a:rPr>
              <a:t>ولم تستخدم أبدًا كمنصة قضائية."</a:t>
            </a:r>
            <a:b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br>
            <a:endPar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Bold" panose="020B0704020202020204" pitchFamily="34" charset="0"/>
                <a:cs typeface="Arial Bold" panose="020B0704020202020204" pitchFamily="34" charset="0"/>
              </a:rPr>
              <a:t>ل. سيل – هاريسون، </a:t>
            </a:r>
            <a:r>
              <a:rPr kumimoji="0" lang="ar-SA" sz="2400" b="1" i="1" u="none" strike="noStrike" kern="1200" cap="none" spc="0" normalizeH="0" baseline="0" noProof="0" dirty="0">
                <a:ln>
                  <a:noFill/>
                </a:ln>
                <a:solidFill>
                  <a:srgbClr val="FFFFFF"/>
                </a:solidFill>
                <a:effectLst/>
                <a:uLnTx/>
                <a:uFillTx/>
                <a:latin typeface="Arial Bold" panose="020B0704020202020204" pitchFamily="34" charset="0"/>
                <a:cs typeface="Arial Bold" panose="020B0704020202020204" pitchFamily="34" charset="0"/>
              </a:rPr>
              <a:t>كرسي دينونة المسيح</a:t>
            </a:r>
            <a:r>
              <a:rPr kumimoji="0" lang="ar-SA" sz="2400" b="1" i="0" u="none" strike="noStrike" kern="1200" cap="none" spc="0" normalizeH="0" baseline="0" noProof="0" dirty="0">
                <a:ln>
                  <a:noFill/>
                </a:ln>
                <a:solidFill>
                  <a:srgbClr val="FFFFFF"/>
                </a:solidFill>
                <a:effectLst/>
                <a:uLnTx/>
                <a:uFillTx/>
                <a:latin typeface="Arial Bold" panose="020B0704020202020204" pitchFamily="34" charset="0"/>
                <a:cs typeface="Arial Bold" panose="020B0704020202020204" pitchFamily="34" charset="0"/>
              </a:rPr>
              <a:t>، استشهد بينتكوست بـ 8 منها في كتابه </a:t>
            </a:r>
            <a:r>
              <a:rPr kumimoji="0" lang="ar-SA" sz="2400" b="1" i="1" u="none" strike="noStrike" kern="1200" cap="none" spc="0" normalizeH="0" baseline="0" noProof="0" dirty="0">
                <a:ln>
                  <a:noFill/>
                </a:ln>
                <a:solidFill>
                  <a:srgbClr val="FFFFFF"/>
                </a:solidFill>
                <a:effectLst/>
                <a:uLnTx/>
                <a:uFillTx/>
                <a:latin typeface="Arial Bold" panose="020B0704020202020204" pitchFamily="34" charset="0"/>
                <a:cs typeface="Arial Bold" panose="020B0704020202020204" pitchFamily="34" charset="0"/>
              </a:rPr>
              <a:t>الأشياء القادمة</a:t>
            </a:r>
            <a:r>
              <a:rPr kumimoji="0" lang="ar-SA" sz="2400" b="1" i="0" u="none" strike="noStrike" kern="1200" cap="none" spc="0" normalizeH="0" baseline="0" noProof="0" dirty="0">
                <a:ln>
                  <a:noFill/>
                </a:ln>
                <a:solidFill>
                  <a:srgbClr val="FFFFFF"/>
                </a:solidFill>
                <a:effectLst/>
                <a:uLnTx/>
                <a:uFillTx/>
                <a:latin typeface="Arial Bold" panose="020B0704020202020204" pitchFamily="34" charset="0"/>
                <a:cs typeface="Arial Bold" panose="020B0704020202020204" pitchFamily="34" charset="0"/>
              </a:rPr>
              <a:t>، صفحة 220</a:t>
            </a:r>
            <a:endParaRPr kumimoji="0" lang="en-US" sz="2800" b="1" i="0" u="none" strike="noStrike" kern="1200" cap="none" spc="0" normalizeH="0" baseline="0" noProof="0" dirty="0">
              <a:ln>
                <a:noFill/>
              </a:ln>
              <a:solidFill>
                <a:srgbClr val="FFFFFF"/>
              </a:solidFill>
              <a:effectLst/>
              <a:uLnTx/>
              <a:uFillTx/>
              <a:latin typeface="Arial Bold" panose="020B0704020202020204" pitchFamily="34" charset="0"/>
              <a:cs typeface="Arial Bold" panose="020B0704020202020204" pitchFamily="34" charset="0"/>
            </a:endParaRPr>
          </a:p>
        </p:txBody>
      </p:sp>
      <p:pic>
        <p:nvPicPr>
          <p:cNvPr id="104453"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86000" cy="158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477000" y="4509120"/>
            <a:ext cx="2362200" cy="1568450"/>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حقًا؟</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104455" name="Text Box 7"/>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75</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0825624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7"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ctrTitle" idx="4294967295"/>
          </p:nvPr>
        </p:nvSpPr>
        <p:spPr>
          <a:xfrm>
            <a:off x="2743200" y="457200"/>
            <a:ext cx="4038600" cy="1752600"/>
          </a:xfrm>
        </p:spPr>
        <p:txBody>
          <a:bodyPr/>
          <a:lstStyle/>
          <a:p>
            <a:pPr algn="ctr" eaLnBrk="1" hangingPunct="1"/>
            <a:r>
              <a:rPr lang="ar-JO" sz="4000" b="1" dirty="0">
                <a:solidFill>
                  <a:schemeClr val="bg2"/>
                </a:solidFill>
                <a:latin typeface="Arial"/>
                <a:cs typeface="Arial"/>
              </a:rPr>
              <a:t>استخدمت البيما أثناء</a:t>
            </a:r>
            <a:br>
              <a:rPr lang="ar-JO" sz="4000" b="1" dirty="0">
                <a:solidFill>
                  <a:schemeClr val="bg2"/>
                </a:solidFill>
                <a:latin typeface="Arial"/>
                <a:cs typeface="Arial"/>
              </a:rPr>
            </a:br>
            <a:r>
              <a:rPr lang="ar-JO" sz="4000" b="1" dirty="0">
                <a:solidFill>
                  <a:schemeClr val="bg2"/>
                </a:solidFill>
                <a:latin typeface="Arial"/>
                <a:cs typeface="Arial"/>
              </a:rPr>
              <a:t>محاكمة يسوع أمام بيلاطس</a:t>
            </a:r>
            <a:endParaRPr lang="en-US" sz="4000" b="1" dirty="0">
              <a:solidFill>
                <a:schemeClr val="bg2"/>
              </a:solidFill>
              <a:latin typeface="Arial"/>
              <a:cs typeface="Arial"/>
            </a:endParaRPr>
          </a:p>
        </p:txBody>
      </p:sp>
    </p:spTree>
    <p:extLst>
      <p:ext uri="{BB962C8B-B14F-4D97-AF65-F5344CB8AC3E}">
        <p14:creationId xmlns:p14="http://schemas.microsoft.com/office/powerpoint/2010/main" val="417350158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ctrTitle" idx="4294967295"/>
          </p:nvPr>
        </p:nvSpPr>
        <p:spPr>
          <a:xfrm>
            <a:off x="685800" y="3886200"/>
            <a:ext cx="7772400" cy="1143000"/>
          </a:xfrm>
        </p:spPr>
        <p:txBody>
          <a:bodyPr/>
          <a:lstStyle/>
          <a:p>
            <a:pPr algn="ctr" eaLnBrk="1" hangingPunct="1"/>
            <a:r>
              <a:rPr lang="en-US">
                <a:latin typeface="Times New Roman" charset="0"/>
              </a:rPr>
              <a:t>Jesus Before Pilate</a:t>
            </a:r>
          </a:p>
        </p:txBody>
      </p:sp>
      <p:sp>
        <p:nvSpPr>
          <p:cNvPr id="108546" name="Rectangle 3"/>
          <p:cNvSpPr>
            <a:spLocks noGrp="1" noChangeArrowheads="1"/>
          </p:cNvSpPr>
          <p:nvPr>
            <p:ph type="subTitle" idx="4294967295"/>
          </p:nvPr>
        </p:nvSpPr>
        <p:spPr>
          <a:xfrm>
            <a:off x="1371600" y="5410200"/>
            <a:ext cx="6400800" cy="1295400"/>
          </a:xfrm>
        </p:spPr>
        <p:txBody>
          <a:bodyPr/>
          <a:lstStyle/>
          <a:p>
            <a:pPr marL="0" indent="0" algn="ctr" eaLnBrk="1" hangingPunct="1">
              <a:buFont typeface="Wingdings" charset="0"/>
              <a:buNone/>
            </a:pPr>
            <a:endParaRPr lang="en-US">
              <a:latin typeface="Times New Roman" charset="0"/>
            </a:endParaRPr>
          </a:p>
        </p:txBody>
      </p:sp>
      <p:pic>
        <p:nvPicPr>
          <p:cNvPr id="108547"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65438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3"/>
          <p:cNvSpPr>
            <a:spLocks noGrp="1" noChangeArrowheads="1"/>
          </p:cNvSpPr>
          <p:nvPr>
            <p:ph type="title" idx="4294967295"/>
          </p:nvPr>
        </p:nvSpPr>
        <p:spPr>
          <a:xfrm>
            <a:off x="457200" y="431230"/>
            <a:ext cx="8229600" cy="693514"/>
          </a:xfrm>
          <a:noFill/>
          <a:ln>
            <a:noFill/>
          </a:ln>
          <a:effectLst/>
        </p:spPr>
        <p:txBody>
          <a:bodyPr vert="horz" wrap="square" lIns="91440" tIns="45720" rIns="91440" bIns="45720" numCol="1" anchor="ctr" anchorCtr="0" compatLnSpc="1">
            <a:prstTxWarp prst="textNoShape">
              <a:avLst/>
            </a:prstTxWarp>
          </a:bodyPr>
          <a:lstStyle/>
          <a:p>
            <a:pPr eaLnBrk="1" hangingPunct="1"/>
            <a:r>
              <a:rPr lang="ar-JO" b="1" dirty="0">
                <a:solidFill>
                  <a:schemeClr val="bg1"/>
                </a:solidFill>
                <a:effectLst>
                  <a:glow rad="228600">
                    <a:schemeClr val="tx1"/>
                  </a:glow>
                </a:effectLst>
                <a:latin typeface="Arial" charset="0"/>
              </a:rPr>
              <a:t>كرسي المسيح هو كرسي المكافآت</a:t>
            </a:r>
            <a:endParaRPr lang="en-US" b="1" dirty="0">
              <a:solidFill>
                <a:schemeClr val="bg1"/>
              </a:solidFill>
              <a:effectLst>
                <a:glow rad="228600">
                  <a:schemeClr val="tx1"/>
                </a:glow>
              </a:effectLst>
              <a:latin typeface="Arial" charset="0"/>
            </a:endParaRPr>
          </a:p>
        </p:txBody>
      </p:sp>
      <p:sp>
        <p:nvSpPr>
          <p:cNvPr id="110595" name="Text Box 4"/>
          <p:cNvSpPr txBox="1">
            <a:spLocks noChangeArrowheads="1"/>
          </p:cNvSpPr>
          <p:nvPr/>
        </p:nvSpPr>
        <p:spPr bwMode="auto">
          <a:xfrm>
            <a:off x="8578850" y="4462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imes New Roman" charset="0"/>
                <a:ea typeface="ＭＳ Ｐゴシック" charset="0"/>
              </a:rPr>
              <a:t>76</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0211201"/>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0" y="609600"/>
            <a:ext cx="5562600" cy="3276600"/>
          </a:xfrm>
        </p:spPr>
        <p:txBody>
          <a:bodyPr/>
          <a:lstStyle/>
          <a:p>
            <a:pPr eaLnBrk="1" hangingPunct="1"/>
            <a:r>
              <a:rPr lang="ar-JO" altLang="ja-JP" sz="4000" b="1" i="1" dirty="0">
                <a:latin typeface="Arial" charset="0"/>
                <a:ea typeface="ＭＳ Ｐゴシック" charset="0"/>
                <a:cs typeface="ＭＳ Ｐゴシック" charset="0"/>
              </a:rPr>
              <a:t>و ستمتحن</a:t>
            </a:r>
            <a:r>
              <a:rPr lang="ar-JO" altLang="ja-JP" sz="4000" b="1" i="1" dirty="0">
                <a:solidFill>
                  <a:srgbClr val="FF0000"/>
                </a:solidFill>
                <a:latin typeface="Arial" charset="0"/>
                <a:ea typeface="ＭＳ Ｐゴシック" charset="0"/>
                <a:cs typeface="ＭＳ Ｐゴシック" charset="0"/>
              </a:rPr>
              <a:t> النار </a:t>
            </a:r>
            <a:r>
              <a:rPr lang="ar-JO" altLang="ja-JP" sz="4000" b="1" i="1" dirty="0">
                <a:latin typeface="Arial" charset="0"/>
                <a:ea typeface="ＭＳ Ｐゴシック" charset="0"/>
                <a:cs typeface="ＭＳ Ｐゴシック" charset="0"/>
              </a:rPr>
              <a:t>عمل </a:t>
            </a:r>
            <a:br>
              <a:rPr lang="ar-JO" altLang="ja-JP" sz="4000" b="1" i="1" dirty="0">
                <a:latin typeface="Arial" charset="0"/>
                <a:ea typeface="ＭＳ Ｐゴシック" charset="0"/>
                <a:cs typeface="ＭＳ Ｐゴシック" charset="0"/>
              </a:rPr>
            </a:br>
            <a:r>
              <a:rPr lang="ar-JO" altLang="ja-JP" sz="4000" b="1" i="1" dirty="0">
                <a:latin typeface="Arial" charset="0"/>
                <a:ea typeface="ＭＳ Ｐゴシック" charset="0"/>
                <a:cs typeface="ＭＳ Ｐゴシック" charset="0"/>
              </a:rPr>
              <a:t>كل واحد ما هو </a:t>
            </a:r>
            <a:br>
              <a:rPr lang="ar-JO" altLang="ja-JP"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a:t>
            </a:r>
            <a:r>
              <a:rPr lang="ar-JO" sz="4000" b="1" i="1" dirty="0">
                <a:latin typeface="Arial" charset="0"/>
                <a:ea typeface="ＭＳ Ｐゴシック" charset="0"/>
                <a:cs typeface="ＭＳ Ｐゴシック" charset="0"/>
              </a:rPr>
              <a:t>1 كو 3: 13</a:t>
            </a:r>
            <a:r>
              <a:rPr lang="en-US" sz="4000" b="1" i="1"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88290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ady-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980728"/>
            <a:ext cx="9205366" cy="5877272"/>
          </a:xfrm>
          <a:prstGeom prst="rect">
            <a:avLst/>
          </a:prstGeom>
        </p:spPr>
      </p:pic>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البعض يحب ان يركض .</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47824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البعض يترك </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very-tired-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052736"/>
            <a:ext cx="9168511" cy="6083577"/>
          </a:xfrm>
          <a:prstGeom prst="rect">
            <a:avLst/>
          </a:prstGeom>
        </p:spPr>
      </p:pic>
    </p:spTree>
    <p:extLst>
      <p:ext uri="{BB962C8B-B14F-4D97-AF65-F5344CB8AC3E}">
        <p14:creationId xmlns:p14="http://schemas.microsoft.com/office/powerpoint/2010/main" val="2926420172"/>
      </p:ext>
    </p:extLst>
  </p:cSld>
  <p:clrMapOvr>
    <a:overrideClrMapping bg1="dk2" tx1="lt1" bg2="dk1"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الحياة المسيحية هي سباق </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tomtom-runner-gps-watch-1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1124744"/>
            <a:ext cx="6689080" cy="4981230"/>
          </a:xfrm>
          <a:prstGeom prst="rect">
            <a:avLst/>
          </a:prstGeom>
        </p:spPr>
      </p:pic>
    </p:spTree>
    <p:extLst>
      <p:ext uri="{BB962C8B-B14F-4D97-AF65-F5344CB8AC3E}">
        <p14:creationId xmlns:p14="http://schemas.microsoft.com/office/powerpoint/2010/main" val="255562620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البعض يركض جيدا ولكن .....</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runner620_1921209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24744"/>
            <a:ext cx="9116018" cy="5704863"/>
          </a:xfrm>
          <a:prstGeom prst="rect">
            <a:avLst/>
          </a:prstGeom>
        </p:spPr>
      </p:pic>
    </p:spTree>
    <p:extLst>
      <p:ext uri="{BB962C8B-B14F-4D97-AF65-F5344CB8AC3E}">
        <p14:creationId xmlns:p14="http://schemas.microsoft.com/office/powerpoint/2010/main" val="39373997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340100" y="4895850"/>
            <a:ext cx="1889125" cy="1325563"/>
          </a:xfrm>
          <a:prstGeom prst="rect">
            <a:avLst/>
          </a:prstGeom>
          <a:solidFill>
            <a:srgbClr val="FFCC66"/>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جوج و ماجوج</a:t>
            </a:r>
            <a:b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هرمجدون</a:t>
            </a:r>
            <a: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b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حز 38 - 39</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178550" y="4914900"/>
            <a:ext cx="2687638" cy="895350"/>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إرجاع جوج و ماجوج</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7 - 10</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1972081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40962" name="Rectangle 2"/>
          <p:cNvSpPr>
            <a:spLocks noGrp="1" noChangeArrowheads="1"/>
          </p:cNvSpPr>
          <p:nvPr>
            <p:ph type="ctrTitle" sz="quarter"/>
          </p:nvPr>
        </p:nvSpPr>
        <p:spPr>
          <a:xfrm>
            <a:off x="0" y="0"/>
            <a:ext cx="9144000" cy="980728"/>
          </a:xfrm>
          <a:solidFill>
            <a:srgbClr val="000000"/>
          </a:solidFill>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البعض يترك السباق المسيحي </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45082617"/>
      </p:ext>
    </p:extLst>
  </p:cSld>
  <p:clrMapOvr>
    <a:overrideClrMapping bg1="dk2" tx1="lt1" bg2="dk1"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1628800"/>
          </a:xfrm>
          <a:effectLst/>
        </p:spPr>
        <p:txBody>
          <a:bodyPr anchor="ctr"/>
          <a:lstStyle/>
          <a:p>
            <a:pPr eaLnBrk="1" hangingPunct="1"/>
            <a:r>
              <a:rPr lang="ar-SA"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إلى متى ستجري او تركض مع المسيح ؟ </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Logo_-_The_Runner's_De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11743"/>
            <a:ext cx="9201433" cy="5229200"/>
          </a:xfrm>
          <a:prstGeom prst="rect">
            <a:avLst/>
          </a:prstGeom>
        </p:spPr>
      </p:pic>
    </p:spTree>
    <p:extLst>
      <p:ext uri="{BB962C8B-B14F-4D97-AF65-F5344CB8AC3E}">
        <p14:creationId xmlns:p14="http://schemas.microsoft.com/office/powerpoint/2010/main" val="235660781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9144000" cy="1628800"/>
          </a:xfrm>
          <a:effectLst/>
        </p:spPr>
        <p:txBody>
          <a:bodyPr anchor="ctr"/>
          <a:lstStyle/>
          <a:p>
            <a:pPr eaLnBrk="1" hangingPunct="1"/>
            <a:r>
              <a:rPr lang="en-AU"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r>
              <a:rPr lang="ar-SA"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اعتادوا ان يكونوا هنا </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79513" y="1849213"/>
            <a:ext cx="4824536" cy="40324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58738" marR="0" lvl="0" indent="236538" algn="r" defTabSz="914400" rtl="1" eaLnBrk="1" fontAlgn="base" latinLnBrk="0" hangingPunct="1">
              <a:lnSpc>
                <a:spcPct val="100000"/>
              </a:lnSpc>
              <a:spcBef>
                <a:spcPct val="0"/>
              </a:spcBef>
              <a:spcAft>
                <a:spcPct val="0"/>
              </a:spcAft>
              <a:buClrTx/>
              <a:buSzTx/>
              <a:buFontTx/>
              <a:buNone/>
              <a:tabLst/>
              <a:defRPr/>
            </a:pPr>
            <a:r>
              <a:rPr kumimoji="0" lang="en-AU"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 • </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طلاق </a:t>
            </a:r>
            <a:endParaRPr kumimoji="0" lang="en-AU"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endParaRPr>
          </a:p>
          <a:p>
            <a:pPr marL="58738" marR="0" lvl="0" indent="236538" algn="r" defTabSz="914400" rtl="1" eaLnBrk="1" fontAlgn="base" latinLnBrk="0" hangingPunct="1">
              <a:lnSpc>
                <a:spcPct val="100000"/>
              </a:lnSpc>
              <a:spcBef>
                <a:spcPct val="0"/>
              </a:spcBef>
              <a:spcAft>
                <a:spcPct val="0"/>
              </a:spcAft>
              <a:buClrTx/>
              <a:buSzTx/>
              <a:buFontTx/>
              <a:buNone/>
              <a:tabLst/>
              <a:defRPr/>
            </a:pPr>
            <a:r>
              <a:rPr kumimoji="0" lang="en-AU"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 • </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شكوك الكلية </a:t>
            </a:r>
            <a:endParaRPr kumimoji="0" lang="en-AU"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endParaRPr>
          </a:p>
          <a:p>
            <a:pPr marL="58738" marR="0" lvl="0" indent="236538" algn="r" defTabSz="914400" rtl="1"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 • </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العيش معا </a:t>
            </a:r>
            <a:endPar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endParaRPr>
          </a:p>
          <a:p>
            <a:pPr marL="58738" marR="0" lvl="0" indent="236538" algn="r" defTabSz="914400" rtl="1"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 • </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العيش منفصلين </a:t>
            </a:r>
            <a:endPar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148064" y="1772816"/>
            <a:ext cx="3275856" cy="4185242"/>
          </a:xfrm>
          <a:prstGeom prst="rect">
            <a:avLst/>
          </a:prstGeom>
        </p:spPr>
      </p:pic>
    </p:spTree>
    <p:extLst>
      <p:ext uri="{BB962C8B-B14F-4D97-AF65-F5344CB8AC3E}">
        <p14:creationId xmlns:p14="http://schemas.microsoft.com/office/powerpoint/2010/main" val="3268451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781" y="1000951"/>
            <a:ext cx="9276693" cy="5857049"/>
          </a:xfrm>
          <a:prstGeom prst="rect">
            <a:avLst/>
          </a:prstGeom>
        </p:spPr>
      </p:pic>
      <p:sp>
        <p:nvSpPr>
          <p:cNvPr id="900098" name="Rectangle 2"/>
          <p:cNvSpPr>
            <a:spLocks noGrp="1" noChangeArrowheads="1"/>
          </p:cNvSpPr>
          <p:nvPr>
            <p:ph type="ctrTitle"/>
          </p:nvPr>
        </p:nvSpPr>
        <p:spPr>
          <a:xfrm>
            <a:off x="37912" y="62463"/>
            <a:ext cx="9144000" cy="967393"/>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عودة سنغافور </a:t>
            </a:r>
            <a:endParaRPr lang="en-US" sz="5400" b="1" dirty="0">
              <a:effectLst>
                <a:glow rad="127000">
                  <a:schemeClr val="tx1"/>
                </a:glow>
              </a:effectLst>
              <a:latin typeface="Arial" charset="0"/>
              <a:ea typeface="ＭＳ Ｐゴシック" charset="0"/>
              <a:cs typeface="ＭＳ Ｐゴシック" charset="0"/>
            </a:endParaRPr>
          </a:p>
        </p:txBody>
      </p:sp>
      <p:sp>
        <p:nvSpPr>
          <p:cNvPr id="3" name="Left Arrow 2"/>
          <p:cNvSpPr/>
          <p:nvPr/>
        </p:nvSpPr>
        <p:spPr bwMode="auto">
          <a:xfrm>
            <a:off x="3989456" y="1533651"/>
            <a:ext cx="2288247" cy="1329964"/>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5" name="Left Arrow 4"/>
          <p:cNvSpPr/>
          <p:nvPr/>
        </p:nvSpPr>
        <p:spPr bwMode="auto">
          <a:xfrm>
            <a:off x="3989456" y="2863615"/>
            <a:ext cx="2288247" cy="1329964"/>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6" name="Left Arrow 5"/>
          <p:cNvSpPr/>
          <p:nvPr/>
        </p:nvSpPr>
        <p:spPr bwMode="auto">
          <a:xfrm>
            <a:off x="3989456" y="4193579"/>
            <a:ext cx="2288247" cy="1329964"/>
          </a:xfrm>
          <a:prstGeom prst="leftArrow">
            <a:avLst/>
          </a:prstGeom>
          <a:solidFill>
            <a:srgbClr val="CCFF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7" name="Left Arrow 6"/>
          <p:cNvSpPr/>
          <p:nvPr/>
        </p:nvSpPr>
        <p:spPr bwMode="auto">
          <a:xfrm rot="10800000">
            <a:off x="3989456" y="4193579"/>
            <a:ext cx="2288247" cy="1329964"/>
          </a:xfrm>
          <a:prstGeom prst="lef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60182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899592" y="838201"/>
            <a:ext cx="6480720" cy="1292225"/>
          </a:xfrm>
          <a:effectLst>
            <a:outerShdw blurRad="63500" dist="35921" dir="2700000" algn="ctr" rotWithShape="0">
              <a:srgbClr val="001D30">
                <a:alpha val="74998"/>
              </a:srgbClr>
            </a:outerShdw>
          </a:effectLst>
        </p:spPr>
        <p:txBody>
          <a:bodyPr/>
          <a:lstStyle/>
          <a:p>
            <a:r>
              <a:rPr lang="ar-SA" b="1" dirty="0">
                <a:solidFill>
                  <a:schemeClr val="tx1"/>
                </a:solidFill>
                <a:latin typeface="Arial" charset="0"/>
                <a:ea typeface="ＭＳ Ｐゴシック" charset="0"/>
                <a:cs typeface="ＭＳ Ｐゴシック" charset="0"/>
              </a:rPr>
              <a:t>ماذا عنك ؟ </a:t>
            </a:r>
            <a:endParaRPr lang="en-US" b="1" dirty="0">
              <a:solidFill>
                <a:schemeClr val="tx1"/>
              </a:solidFill>
              <a:latin typeface="Arial" charset="0"/>
              <a:ea typeface="ＭＳ Ｐゴシック" charset="0"/>
              <a:cs typeface="ＭＳ Ｐゴシック" charset="0"/>
            </a:endParaRPr>
          </a:p>
        </p:txBody>
      </p:sp>
      <p:sp>
        <p:nvSpPr>
          <p:cNvPr id="10243" name="Rectangle 3"/>
          <p:cNvSpPr>
            <a:spLocks noGrp="1" noChangeArrowheads="1"/>
          </p:cNvSpPr>
          <p:nvPr>
            <p:ph type="subTitle" idx="1"/>
          </p:nvPr>
        </p:nvSpPr>
        <p:spPr>
          <a:xfrm>
            <a:off x="899592" y="2492896"/>
            <a:ext cx="3960440" cy="3960440"/>
          </a:xfrm>
          <a:effectLst>
            <a:outerShdw blurRad="63500" dist="35921" dir="2700000" algn="ctr" rotWithShape="0">
              <a:srgbClr val="001D30">
                <a:alpha val="74998"/>
              </a:srgbClr>
            </a:outerShdw>
          </a:effectLst>
        </p:spPr>
        <p:txBody>
          <a:bodyPr/>
          <a:lstStyle/>
          <a:p>
            <a:pPr marL="609569" indent="-609569">
              <a:buFont typeface="Times" charset="0"/>
              <a:buAutoNum type="arabicPeriod"/>
              <a:defRPr/>
            </a:pPr>
            <a:r>
              <a:rPr lang="ar-SA" sz="4000" b="1" dirty="0">
                <a:solidFill>
                  <a:srgbClr val="FFFF00"/>
                </a:solidFill>
              </a:rPr>
              <a:t>ما هي ديانتك السابقة ؟ </a:t>
            </a:r>
            <a:endParaRPr lang="en-US" sz="4000" b="1" dirty="0"/>
          </a:p>
          <a:p>
            <a:pPr marL="609569" indent="-609569">
              <a:buFont typeface="Times" charset="0"/>
              <a:buAutoNum type="arabicPeriod"/>
              <a:defRPr/>
            </a:pPr>
            <a:endParaRPr lang="en-US" sz="2000" b="1" dirty="0">
              <a:solidFill>
                <a:srgbClr val="FFFF00"/>
              </a:solidFill>
            </a:endParaRPr>
          </a:p>
          <a:p>
            <a:pPr marL="609569" indent="-609569">
              <a:buFont typeface="Times" charset="0"/>
              <a:buAutoNum type="arabicPeriod"/>
              <a:defRPr/>
            </a:pPr>
            <a:r>
              <a:rPr lang="ar-SA" sz="4000" b="1" dirty="0">
                <a:solidFill>
                  <a:srgbClr val="FFFF00"/>
                </a:solidFill>
              </a:rPr>
              <a:t>ما الذي يغريك ان ترجع ؟</a:t>
            </a:r>
            <a:endParaRPr lang="en-US" sz="4000" b="1" dirty="0"/>
          </a:p>
        </p:txBody>
      </p:sp>
      <p:sp>
        <p:nvSpPr>
          <p:cNvPr id="10244" name="Text Box 4"/>
          <p:cNvSpPr txBox="1">
            <a:spLocks noChangeArrowheads="1"/>
          </p:cNvSpPr>
          <p:nvPr/>
        </p:nvSpPr>
        <p:spPr bwMode="auto">
          <a:xfrm>
            <a:off x="8270595" y="73970"/>
            <a:ext cx="800660" cy="461661"/>
          </a:xfrm>
          <a:prstGeom prst="rect">
            <a:avLst/>
          </a:prstGeom>
          <a:noFill/>
          <a:ln w="9525">
            <a:noFill/>
            <a:miter lim="800000"/>
            <a:headEnd/>
            <a:tailEnd/>
          </a:ln>
          <a:effectLst>
            <a:outerShdw blurRad="63500" dist="35921" dir="2700000" algn="ctr" rotWithShape="0">
              <a:schemeClr val="bg2"/>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266t</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Rectangle 2"/>
          <p:cNvSpPr txBox="1">
            <a:spLocks noChangeArrowheads="1"/>
          </p:cNvSpPr>
          <p:nvPr/>
        </p:nvSpPr>
        <p:spPr bwMode="auto">
          <a:xfrm>
            <a:off x="4716016" y="1988840"/>
            <a:ext cx="4427984" cy="4680520"/>
          </a:xfrm>
          <a:prstGeom prst="rect">
            <a:avLst/>
          </a:prstGeom>
          <a:noFill/>
          <a:ln>
            <a:noFill/>
          </a:ln>
          <a:effectLst>
            <a:outerShdw blurRad="63500" dist="35921" dir="2700000" algn="ctr" rotWithShape="0">
              <a:srgbClr val="001D3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l" rtl="0" eaLnBrk="0" fontAlgn="base" hangingPunct="0">
              <a:lnSpc>
                <a:spcPct val="90000"/>
              </a:lnSpc>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200">
                <a:solidFill>
                  <a:schemeClr val="tx2"/>
                </a:solidFill>
                <a:latin typeface="Arial"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200">
                <a:solidFill>
                  <a:schemeClr val="tx2"/>
                </a:solidFill>
                <a:latin typeface="Arial" pitchFamily="-111" charset="0"/>
              </a:defRPr>
            </a:lvl6pPr>
            <a:lvl7pPr marL="914353" algn="l" rtl="0" eaLnBrk="0" fontAlgn="base" hangingPunct="0">
              <a:lnSpc>
                <a:spcPct val="90000"/>
              </a:lnSpc>
              <a:spcBef>
                <a:spcPct val="0"/>
              </a:spcBef>
              <a:spcAft>
                <a:spcPct val="0"/>
              </a:spcAft>
              <a:defRPr sz="4200">
                <a:solidFill>
                  <a:schemeClr val="tx2"/>
                </a:solidFill>
                <a:latin typeface="Arial" pitchFamily="-111" charset="0"/>
              </a:defRPr>
            </a:lvl7pPr>
            <a:lvl8pPr marL="1371530" algn="l" rtl="0" eaLnBrk="0" fontAlgn="base" hangingPunct="0">
              <a:lnSpc>
                <a:spcPct val="90000"/>
              </a:lnSpc>
              <a:spcBef>
                <a:spcPct val="0"/>
              </a:spcBef>
              <a:spcAft>
                <a:spcPct val="0"/>
              </a:spcAft>
              <a:defRPr sz="4200">
                <a:solidFill>
                  <a:schemeClr val="tx2"/>
                </a:solidFill>
                <a:latin typeface="Arial" pitchFamily="-111" charset="0"/>
              </a:defRPr>
            </a:lvl8pPr>
            <a:lvl9pPr marL="1828706" algn="l" rtl="0" eaLnBrk="0" fontAlgn="base" hangingPunct="0">
              <a:lnSpc>
                <a:spcPct val="90000"/>
              </a:lnSpc>
              <a:spcBef>
                <a:spcPct val="0"/>
              </a:spcBef>
              <a:spcAft>
                <a:spcPct val="0"/>
              </a:spcAft>
              <a:defRPr sz="4200">
                <a:solidFill>
                  <a:schemeClr val="tx2"/>
                </a:solidFill>
                <a:latin typeface="Arial" pitchFamily="-111" charset="0"/>
              </a:defRPr>
            </a:lvl9pPr>
          </a:lstStyle>
          <a:p>
            <a:pPr marL="234950" marR="0" lvl="0" indent="-234950" algn="l" defTabSz="914400" rtl="0"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ملحد؟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234950" marR="0" lvl="0" indent="-234950" algn="l" defTabSz="914400" rtl="0"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عبادة الاسلاف ؟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234950" marR="0" lvl="0" indent="-234950" algn="l" defTabSz="914400" rtl="0"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البوذية  ؟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234950" marR="0" lvl="0" indent="-234950" algn="l" defTabSz="914400" rtl="0"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مفكر حر ؟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234950" marR="0" lvl="0" indent="-234950" algn="l" defTabSz="914400" rtl="0"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هندوسي؟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234950" marR="0" lvl="0" indent="-234950" algn="l" defTabSz="914400" rtl="0"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ن=مسلم ؟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234950" marR="0" lvl="0" indent="-234950" algn="l" defTabSz="914400" rtl="0"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فكر لاتوسوظ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234950" marR="0" lvl="0" indent="-234950" algn="l" defTabSz="914400" rtl="0"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المسيحية ؟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234950" marR="0" lvl="0" indent="-234950" algn="l" defTabSz="914400" rtl="0" eaLnBrk="0" fontAlgn="base" latinLnBrk="0" hangingPunct="0">
              <a:lnSpc>
                <a:spcPct val="90000"/>
              </a:lnSpc>
              <a:spcBef>
                <a:spcPct val="0"/>
              </a:spcBef>
              <a:spcAft>
                <a:spcPct val="0"/>
              </a:spcAft>
              <a:buClrTx/>
              <a:buSzTx/>
              <a:buFont typeface="Arial"/>
              <a:buChar char="•"/>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المسيحية التقليدية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9144000" cy="1628800"/>
          </a:xfrm>
          <a:effectLst/>
        </p:spPr>
        <p:txBody>
          <a:bodyPr anchor="ctr"/>
          <a:lstStyle/>
          <a:p>
            <a:pPr eaLnBrk="1" hangingPunct="1"/>
            <a:r>
              <a:rPr lang="ar-SA" sz="48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اعتادوا ان يكونوا هنا </a:t>
            </a:r>
            <a:endParaRPr lang="en-US" sz="4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34673" y="1916832"/>
            <a:ext cx="9144000" cy="4826000"/>
          </a:xfrm>
          <a:prstGeom prst="rect">
            <a:avLst/>
          </a:prstGeom>
        </p:spPr>
      </p:pic>
      <p:pic>
        <p:nvPicPr>
          <p:cNvPr id="7" name="Picture 6"/>
          <p:cNvPicPr>
            <a:picLocks noChangeAspect="1"/>
          </p:cNvPicPr>
          <p:nvPr/>
        </p:nvPicPr>
        <p:blipFill>
          <a:blip r:embed="rId5"/>
          <a:stretch>
            <a:fillRect/>
          </a:stretch>
        </p:blipFill>
        <p:spPr>
          <a:xfrm>
            <a:off x="6477112" y="1628800"/>
            <a:ext cx="2613634" cy="1829544"/>
          </a:xfrm>
          <a:prstGeom prst="rect">
            <a:avLst/>
          </a:prstGeom>
        </p:spPr>
      </p:pic>
    </p:spTree>
    <p:extLst>
      <p:ext uri="{BB962C8B-B14F-4D97-AF65-F5344CB8AC3E}">
        <p14:creationId xmlns:p14="http://schemas.microsoft.com/office/powerpoint/2010/main" val="2351160725"/>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85800" y="-23161"/>
            <a:ext cx="8172400" cy="6881161"/>
          </a:xfrm>
          <a:prstGeom prst="rect">
            <a:avLst/>
          </a:prstGeom>
        </p:spPr>
      </p:pic>
      <p:sp>
        <p:nvSpPr>
          <p:cNvPr id="40962" name="Rectangle 2"/>
          <p:cNvSpPr>
            <a:spLocks noGrp="1" noChangeArrowheads="1"/>
          </p:cNvSpPr>
          <p:nvPr>
            <p:ph type="ctrTitle"/>
          </p:nvPr>
        </p:nvSpPr>
        <p:spPr>
          <a:xfrm>
            <a:off x="0" y="-891480"/>
            <a:ext cx="9144000" cy="936104"/>
          </a:xfrm>
          <a:solidFill>
            <a:schemeClr val="tx1"/>
          </a:solidFill>
          <a:effectLst/>
        </p:spPr>
        <p:txBody>
          <a:bodyPr anchor="ctr"/>
          <a:lstStyle/>
          <a:p>
            <a:pPr eaLnBrk="1" hangingPunct="1"/>
            <a:r>
              <a:rPr lang="en-AU" sz="4800" i="1" dirty="0">
                <a:solidFill>
                  <a:srgbClr val="FFFFFF"/>
                </a:solidFill>
                <a:effectLst>
                  <a:glow rad="330200">
                    <a:schemeClr val="tx1"/>
                  </a:glow>
                </a:effectLst>
                <a:latin typeface="Arial" charset="0"/>
                <a:ea typeface="ＭＳ Ｐゴシック" charset="0"/>
                <a:cs typeface="ＭＳ Ｐゴシック" charset="0"/>
              </a:rPr>
              <a:t>Keep running</a:t>
            </a:r>
            <a:endParaRPr lang="en-US" sz="4800" b="1" i="1" dirty="0">
              <a:solidFill>
                <a:srgbClr val="FFFFFF"/>
              </a:solidFill>
              <a:effectLst>
                <a:glow rad="330200">
                  <a:schemeClr val="tx1"/>
                </a:glow>
              </a:effectLst>
              <a:latin typeface="Arial" charset="0"/>
              <a:ea typeface="ＭＳ Ｐゴシック" charset="0"/>
              <a:cs typeface="ＭＳ Ｐゴシック" charset="0"/>
            </a:endParaRPr>
          </a:p>
        </p:txBody>
      </p:sp>
      <p:sp>
        <p:nvSpPr>
          <p:cNvPr id="2" name="TextBox 1"/>
          <p:cNvSpPr txBox="1"/>
          <p:nvPr/>
        </p:nvSpPr>
        <p:spPr>
          <a:xfrm>
            <a:off x="485800" y="1268760"/>
            <a:ext cx="6822504" cy="1107996"/>
          </a:xfrm>
          <a:prstGeom prst="rect">
            <a:avLst/>
          </a:prstGeom>
          <a:noFill/>
          <a:effectLst/>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1200" cap="none" spc="0" normalizeH="0" baseline="0" noProof="0" dirty="0">
                <a:ln>
                  <a:noFill/>
                </a:ln>
                <a:solidFill>
                  <a:srgbClr val="FFFFFF">
                    <a:lumMod val="95000"/>
                  </a:srgbClr>
                </a:solidFill>
                <a:effectLst>
                  <a:glow rad="139700">
                    <a:srgbClr val="000000">
                      <a:satMod val="175000"/>
                      <a:alpha val="79000"/>
                    </a:srgbClr>
                  </a:glow>
                </a:effectLst>
                <a:uLnTx/>
                <a:uFillTx/>
                <a:latin typeface="Arial Bold" panose="020B0704020202020204" pitchFamily="34" charset="0"/>
                <a:ea typeface="ＭＳ Ｐゴシック" charset="0"/>
                <a:cs typeface="Arial Bold" panose="020B0704020202020204" pitchFamily="34" charset="0"/>
              </a:rPr>
              <a:t>ا</a:t>
            </a:r>
            <a:r>
              <a:rPr kumimoji="0" lang="ar-SA" sz="6600" b="1" i="0" u="none" strike="noStrike" kern="1200" cap="none" spc="0" normalizeH="0" baseline="0" noProof="0" dirty="0">
                <a:ln>
                  <a:noFill/>
                </a:ln>
                <a:solidFill>
                  <a:srgbClr val="FFFFFF">
                    <a:lumMod val="95000"/>
                  </a:srgbClr>
                </a:solidFill>
                <a:effectLst>
                  <a:glow rad="139700">
                    <a:srgbClr val="000000">
                      <a:satMod val="175000"/>
                      <a:alpha val="79000"/>
                    </a:srgbClr>
                  </a:glow>
                </a:effectLst>
                <a:uLnTx/>
                <a:uFillTx/>
                <a:latin typeface="Arial Bold" panose="020B0704020202020204" pitchFamily="34" charset="0"/>
                <a:ea typeface="Microsoft Sans Serif" panose="020B0604020202020204" pitchFamily="34" charset="0"/>
                <a:cs typeface="Arial Bold" panose="020B0704020202020204" pitchFamily="34" charset="0"/>
              </a:rPr>
              <a:t>ستمر في ا</a:t>
            </a:r>
            <a:r>
              <a:rPr kumimoji="0" lang="ar-SA" sz="6600" b="1" i="0" u="none" strike="noStrike" kern="1200" cap="none" spc="0" normalizeH="0" baseline="0" noProof="0" dirty="0">
                <a:ln>
                  <a:noFill/>
                </a:ln>
                <a:solidFill>
                  <a:srgbClr val="FFFFFF">
                    <a:lumMod val="95000"/>
                  </a:srgbClr>
                </a:solidFill>
                <a:effectLst>
                  <a:glow rad="139700">
                    <a:srgbClr val="000000">
                      <a:satMod val="175000"/>
                      <a:alpha val="79000"/>
                    </a:srgbClr>
                  </a:glow>
                </a:effectLst>
                <a:uLnTx/>
                <a:uFillTx/>
                <a:latin typeface="Arial Bold" panose="020B0704020202020204" pitchFamily="34" charset="0"/>
                <a:ea typeface="ＭＳ Ｐゴシック" charset="0"/>
                <a:cs typeface="Arial Bold" panose="020B0704020202020204" pitchFamily="34" charset="0"/>
              </a:rPr>
              <a:t>لركض </a:t>
            </a:r>
            <a:endParaRPr kumimoji="0" lang="en-US" sz="6600" b="1" i="0" u="none" strike="noStrike" kern="1200" cap="none" spc="0" normalizeH="0" baseline="0" noProof="0" dirty="0">
              <a:ln>
                <a:noFill/>
              </a:ln>
              <a:solidFill>
                <a:srgbClr val="FFFFFF">
                  <a:lumMod val="95000"/>
                </a:srgbClr>
              </a:solidFill>
              <a:effectLst>
                <a:glow rad="139700">
                  <a:srgbClr val="000000">
                    <a:satMod val="175000"/>
                    <a:alpha val="79000"/>
                  </a:srgbClr>
                </a:glow>
              </a:effectLst>
              <a:uLnTx/>
              <a:uFillTx/>
              <a:latin typeface="Arial Bold" panose="020B0704020202020204" pitchFamily="34" charset="0"/>
              <a:ea typeface="ＭＳ Ｐゴシック" charset="0"/>
              <a:cs typeface="Arial Bold" panose="020B0704020202020204" pitchFamily="34" charset="0"/>
            </a:endParaRPr>
          </a:p>
        </p:txBody>
      </p:sp>
    </p:spTree>
    <p:extLst>
      <p:ext uri="{BB962C8B-B14F-4D97-AF65-F5344CB8AC3E}">
        <p14:creationId xmlns:p14="http://schemas.microsoft.com/office/powerpoint/2010/main" val="710997139"/>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 y="0"/>
            <a:ext cx="9144460" cy="6858000"/>
          </a:xfrm>
          <a:prstGeom prst="rect">
            <a:avLst/>
          </a:prstGeom>
        </p:spPr>
      </p:pic>
      <p:sp>
        <p:nvSpPr>
          <p:cNvPr id="40962" name="Rectangle 2"/>
          <p:cNvSpPr>
            <a:spLocks noGrp="1" noChangeArrowheads="1"/>
          </p:cNvSpPr>
          <p:nvPr>
            <p:ph type="ctrTitle"/>
          </p:nvPr>
        </p:nvSpPr>
        <p:spPr>
          <a:xfrm>
            <a:off x="0" y="5921896"/>
            <a:ext cx="9144000" cy="936104"/>
          </a:xfrm>
          <a:effectLst/>
        </p:spPr>
        <p:txBody>
          <a:bodyPr anchor="ctr"/>
          <a:lstStyle/>
          <a:p>
            <a:pPr eaLnBrk="1" hangingPunct="1"/>
            <a:r>
              <a:rPr lang="ar-SA" sz="4800" i="1" dirty="0">
                <a:solidFill>
                  <a:srgbClr val="FFFFFF"/>
                </a:solidFill>
                <a:effectLst>
                  <a:glow rad="330200">
                    <a:schemeClr val="tx1"/>
                  </a:glow>
                </a:effectLst>
                <a:latin typeface="Arial" charset="0"/>
                <a:ea typeface="ＭＳ Ｐゴシック" charset="0"/>
                <a:cs typeface="ＭＳ Ｐゴシック" charset="0"/>
              </a:rPr>
              <a:t>لماذا يجب علي ان استمر في الركض ؟ </a:t>
            </a:r>
            <a:endParaRPr lang="en-US" sz="4800" b="1" i="1" dirty="0">
              <a:solidFill>
                <a:srgbClr val="FFFFFF"/>
              </a:solidFill>
              <a:effectLst>
                <a:glow rad="3302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5873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ar-SA" sz="4000" b="1" dirty="0">
                <a:solidFill>
                  <a:schemeClr val="tx2"/>
                </a:solidFill>
                <a:effectLst>
                  <a:glow rad="127000">
                    <a:schemeClr val="bg1"/>
                  </a:glow>
                </a:effectLst>
                <a:latin typeface="Arial" charset="0"/>
                <a:ea typeface="ＭＳ Ｐゴシック" charset="0"/>
                <a:cs typeface="ＭＳ Ｐゴシック" charset="0"/>
              </a:rPr>
              <a:t>لماذا عليك ان لا تكون مساوم في ايمانك بالمسيح ؟ </a:t>
            </a:r>
            <a:endParaRPr lang="en-US" sz="4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98242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123462"/>
            <a:ext cx="20574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0" name="Text Box 1030"/>
          <p:cNvSpPr txBox="1">
            <a:spLocks noChangeArrowheads="1"/>
          </p:cNvSpPr>
          <p:nvPr/>
        </p:nvSpPr>
        <p:spPr bwMode="auto">
          <a:xfrm>
            <a:off x="675935" y="1150849"/>
            <a:ext cx="157940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نعم</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1" name="Text Box 1031"/>
          <p:cNvSpPr txBox="1">
            <a:spLocks noChangeArrowheads="1"/>
          </p:cNvSpPr>
          <p:nvPr/>
        </p:nvSpPr>
        <p:spPr bwMode="auto">
          <a:xfrm>
            <a:off x="0" y="2337950"/>
            <a:ext cx="293969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الإصلاحي</a:t>
            </a:r>
            <a:endParaRPr kumimoji="0" lang="en-US" sz="32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3587082"/>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 يمكن                  حدوث الإرتداد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53616" name="Text Box 1041"/>
          <p:cNvSpPr txBox="1">
            <a:spLocks noChangeArrowheads="1"/>
          </p:cNvSpPr>
          <p:nvPr/>
        </p:nvSpPr>
        <p:spPr bwMode="auto">
          <a:xfrm>
            <a:off x="8281406" y="7620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274ج</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169825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8" name="Down Arrow 17"/>
          <p:cNvSpPr/>
          <p:nvPr/>
        </p:nvSpPr>
        <p:spPr bwMode="auto">
          <a:xfrm rot="3838595">
            <a:off x="2769849" y="-39006"/>
            <a:ext cx="344657" cy="1836879"/>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10" charset="0"/>
              <a:ea typeface="ＭＳ Ｐゴシック" charset="0"/>
              <a:cs typeface="+mn-cs"/>
            </a:endParaRPr>
          </a:p>
        </p:txBody>
      </p:sp>
      <p:sp>
        <p:nvSpPr>
          <p:cNvPr id="19" name="Down Arrow 18"/>
          <p:cNvSpPr/>
          <p:nvPr/>
        </p:nvSpPr>
        <p:spPr bwMode="auto">
          <a:xfrm rot="17836087">
            <a:off x="4236757" y="4268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0" name="Down Arrow 19"/>
          <p:cNvSpPr/>
          <p:nvPr/>
        </p:nvSpPr>
        <p:spPr bwMode="auto">
          <a:xfrm>
            <a:off x="1364944"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1" name="Text Box 1032"/>
          <p:cNvSpPr txBox="1">
            <a:spLocks noChangeArrowheads="1"/>
          </p:cNvSpPr>
          <p:nvPr/>
        </p:nvSpPr>
        <p:spPr bwMode="auto">
          <a:xfrm>
            <a:off x="77466" y="5480949"/>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ضمان أبدي                لكن بدون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2" name="Down Arrow 21"/>
          <p:cNvSpPr/>
          <p:nvPr/>
        </p:nvSpPr>
        <p:spPr bwMode="auto">
          <a:xfrm>
            <a:off x="1364944"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3" name="Text Box 1031"/>
          <p:cNvSpPr txBox="1">
            <a:spLocks noChangeArrowheads="1"/>
          </p:cNvSpPr>
          <p:nvPr/>
        </p:nvSpPr>
        <p:spPr bwMode="auto">
          <a:xfrm>
            <a:off x="6001424" y="2307052"/>
            <a:ext cx="31425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ctr" defTabSz="914400" eaLnBrk="0" fontAlgn="base" hangingPunct="0">
              <a:lnSpc>
                <a:spcPct val="100000"/>
              </a:lnSpc>
              <a:spcBef>
                <a:spcPct val="50000"/>
              </a:spcBef>
              <a:spcAft>
                <a:spcPct val="0"/>
              </a:spcAft>
              <a:buClrTx/>
              <a:buSzTx/>
              <a:buFontTx/>
              <a:buNone/>
              <a:tabLst/>
              <a:defRPr kumimoji="0" sz="3200" b="1" i="0" u="none" strike="noStrike" cap="none" spc="0" normalizeH="0" baseline="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الأرميني</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3556184"/>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الإرتداد يقود                إلى فقدان الخلاص</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5" name="Down Arrow 24"/>
          <p:cNvSpPr/>
          <p:nvPr/>
        </p:nvSpPr>
        <p:spPr bwMode="auto">
          <a:xfrm rot="17773393">
            <a:off x="6410491" y="130324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6" name="Down Arrow 25"/>
          <p:cNvSpPr/>
          <p:nvPr/>
        </p:nvSpPr>
        <p:spPr bwMode="auto">
          <a:xfrm>
            <a:off x="7554255"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7" name="Text Box 1032"/>
          <p:cNvSpPr txBox="1">
            <a:spLocks noChangeArrowheads="1"/>
          </p:cNvSpPr>
          <p:nvPr/>
        </p:nvSpPr>
        <p:spPr bwMode="auto">
          <a:xfrm>
            <a:off x="5921713" y="5480949"/>
            <a:ext cx="323426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 ضمان أبدي                    و لا تأكيد</a:t>
            </a:r>
          </a:p>
        </p:txBody>
      </p:sp>
      <p:sp>
        <p:nvSpPr>
          <p:cNvPr id="28" name="Down Arrow 27"/>
          <p:cNvSpPr/>
          <p:nvPr/>
        </p:nvSpPr>
        <p:spPr bwMode="auto">
          <a:xfrm>
            <a:off x="7554255"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9" name="Text Box 1031"/>
          <p:cNvSpPr txBox="1">
            <a:spLocks noChangeArrowheads="1"/>
          </p:cNvSpPr>
          <p:nvPr/>
        </p:nvSpPr>
        <p:spPr bwMode="auto">
          <a:xfrm>
            <a:off x="2855830" y="2331016"/>
            <a:ext cx="325004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شركاء</a:t>
            </a:r>
          </a:p>
        </p:txBody>
      </p:sp>
      <p:sp>
        <p:nvSpPr>
          <p:cNvPr id="30" name="Text Box 1032"/>
          <p:cNvSpPr txBox="1">
            <a:spLocks noChangeArrowheads="1"/>
          </p:cNvSpPr>
          <p:nvPr/>
        </p:nvSpPr>
        <p:spPr bwMode="auto">
          <a:xfrm>
            <a:off x="3036252" y="3580148"/>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الإرتداد يقود                إلى فقدان المكافآت</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1" name="Down Arrow 30"/>
          <p:cNvSpPr/>
          <p:nvPr/>
        </p:nvSpPr>
        <p:spPr bwMode="auto">
          <a:xfrm rot="3279538">
            <a:off x="4951922" y="134768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2" name="Down Arrow 31"/>
          <p:cNvSpPr/>
          <p:nvPr/>
        </p:nvSpPr>
        <p:spPr bwMode="auto">
          <a:xfrm>
            <a:off x="4335710"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3" name="Text Box 1032"/>
          <p:cNvSpPr txBox="1">
            <a:spLocks noChangeArrowheads="1"/>
          </p:cNvSpPr>
          <p:nvPr/>
        </p:nvSpPr>
        <p:spPr bwMode="auto">
          <a:xfrm>
            <a:off x="2933525" y="5480949"/>
            <a:ext cx="309465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ضمان أبدي                   مع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4" name="Down Arrow 33"/>
          <p:cNvSpPr/>
          <p:nvPr/>
        </p:nvSpPr>
        <p:spPr bwMode="auto">
          <a:xfrm>
            <a:off x="4335710"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53615" name="Rectangle 1040"/>
          <p:cNvSpPr>
            <a:spLocks noGrp="1" noChangeArrowheads="1"/>
          </p:cNvSpPr>
          <p:nvPr>
            <p:ph type="title" idx="4294967295"/>
          </p:nvPr>
        </p:nvSpPr>
        <p:spPr>
          <a:xfrm>
            <a:off x="0" y="-6338"/>
            <a:ext cx="8209328" cy="584775"/>
          </a:xfrm>
          <a:solidFill>
            <a:schemeClr val="tx1"/>
          </a:solidFill>
        </p:spPr>
        <p:txBody>
          <a:bodyPr wrap="square" anchor="ctr">
            <a:spAutoFit/>
          </a:bodyPr>
          <a:lstStyle/>
          <a:p>
            <a:pPr>
              <a:spcBef>
                <a:spcPct val="50000"/>
              </a:spcBef>
            </a:pPr>
            <a:r>
              <a:rPr lang="ar-JO" altLang="ja-JP" sz="3200" b="1" dirty="0">
                <a:solidFill>
                  <a:schemeClr val="bg1"/>
                </a:solidFill>
                <a:effectLst>
                  <a:glow rad="228600">
                    <a:schemeClr val="accent4">
                      <a:satMod val="175000"/>
                    </a:schemeClr>
                  </a:glow>
                </a:effectLst>
                <a:latin typeface="Arial" charset="0"/>
                <a:ea typeface="ＭＳ Ｐゴシック" charset="0"/>
              </a:rPr>
              <a:t>هل سيثابر كل مسيحي حقيقي بأمانة حتى الموت ؟</a:t>
            </a:r>
            <a:endParaRPr lang="en-US" sz="3200" b="1" dirty="0">
              <a:solidFill>
                <a:schemeClr val="bg1"/>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15686576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3"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endParaRPr lang="en-US" sz="1800">
              <a:solidFill>
                <a:srgbClr val="000000"/>
              </a:solidFill>
              <a:ea typeface="Osaka" charset="0"/>
              <a:cs typeface="Osaka" charset="0"/>
            </a:endParaRPr>
          </a:p>
        </p:txBody>
      </p:sp>
      <p:pic>
        <p:nvPicPr>
          <p:cNvPr id="238594" name="Picture 2" descr="Jesus second coming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81200"/>
            <a:ext cx="41243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5" name="Rectangle 3"/>
          <p:cNvSpPr>
            <a:spLocks noGrp="1" noChangeArrowheads="1"/>
          </p:cNvSpPr>
          <p:nvPr>
            <p:ph type="title" idx="4294967295"/>
          </p:nvPr>
        </p:nvSpPr>
        <p:spPr/>
        <p:txBody>
          <a:bodyPr/>
          <a:lstStyle/>
          <a:p>
            <a:r>
              <a:rPr lang="ar-JO" dirty="0">
                <a:latin typeface="Arial" charset="0"/>
                <a:cs typeface="Arial" charset="0"/>
              </a:rPr>
              <a:t>دينونة كرسي المسيح</a:t>
            </a:r>
            <a:endParaRPr lang="en-US" dirty="0">
              <a:latin typeface="Arial" charset="0"/>
              <a:cs typeface="Arial" charset="0"/>
            </a:endParaRPr>
          </a:p>
        </p:txBody>
      </p:sp>
      <p:sp>
        <p:nvSpPr>
          <p:cNvPr id="238596" name="Text Box 4"/>
          <p:cNvSpPr txBox="1">
            <a:spLocks noChangeArrowheads="1"/>
          </p:cNvSpPr>
          <p:nvPr/>
        </p:nvSpPr>
        <p:spPr bwMode="auto">
          <a:xfrm>
            <a:off x="84042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pPr>
            <a:r>
              <a:rPr lang="en-US" b="1">
                <a:solidFill>
                  <a:srgbClr val="000000"/>
                </a:solidFill>
              </a:rPr>
              <a:t>160</a:t>
            </a:r>
            <a:endParaRPr lang="en-US" sz="1800">
              <a:solidFill>
                <a:srgbClr val="000000"/>
              </a:solidFill>
            </a:endParaRPr>
          </a:p>
        </p:txBody>
      </p:sp>
      <p:sp>
        <p:nvSpPr>
          <p:cNvPr id="238597" name="Rectangle 3"/>
          <p:cNvSpPr txBox="1">
            <a:spLocks noChangeArrowheads="1"/>
          </p:cNvSpPr>
          <p:nvPr/>
        </p:nvSpPr>
        <p:spPr bwMode="auto">
          <a:xfrm>
            <a:off x="3810000" y="2438400"/>
            <a:ext cx="4953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63538" indent="-363538">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r" rtl="1">
              <a:buFont typeface="Arial" charset="0"/>
              <a:buChar char="•"/>
            </a:pPr>
            <a:r>
              <a:rPr lang="ar-JO" sz="2800" b="1" dirty="0">
                <a:solidFill>
                  <a:srgbClr val="000000"/>
                </a:solidFill>
                <a:cs typeface="Arial" charset="0"/>
              </a:rPr>
              <a:t>يُكافأ المؤمنون من قِبل المسيح</a:t>
            </a:r>
          </a:p>
          <a:p>
            <a:pPr marL="0" indent="0" algn="r" rtl="1"/>
            <a:r>
              <a:rPr lang="ar-JO" sz="2800" b="1" dirty="0">
                <a:solidFill>
                  <a:srgbClr val="000000"/>
                </a:solidFill>
                <a:cs typeface="Arial" charset="0"/>
              </a:rPr>
              <a:t>    (2 كو 5: 10)</a:t>
            </a:r>
            <a:endParaRPr lang="en-US" sz="2800" b="1" dirty="0">
              <a:solidFill>
                <a:srgbClr val="000000"/>
              </a:solidFill>
              <a:cs typeface="Arial" charset="0"/>
            </a:endParaRPr>
          </a:p>
          <a:p>
            <a:pPr algn="r" rtl="1">
              <a:buFont typeface="Arial" charset="0"/>
              <a:buChar char="•"/>
            </a:pPr>
            <a:endParaRPr lang="en-US" sz="2800" b="1" dirty="0">
              <a:solidFill>
                <a:srgbClr val="000000"/>
              </a:solidFill>
              <a:cs typeface="Arial" charset="0"/>
            </a:endParaRPr>
          </a:p>
          <a:p>
            <a:pPr algn="r" rtl="1">
              <a:buFont typeface="Arial" charset="0"/>
              <a:buChar char="•"/>
            </a:pPr>
            <a:r>
              <a:rPr lang="ar-JO" sz="2800" b="1" dirty="0">
                <a:solidFill>
                  <a:srgbClr val="000000"/>
                </a:solidFill>
                <a:cs typeface="Arial" charset="0"/>
              </a:rPr>
              <a:t>عند الاختطاف</a:t>
            </a:r>
            <a:br>
              <a:rPr lang="en-US" sz="2800" b="1" dirty="0">
                <a:solidFill>
                  <a:srgbClr val="000000"/>
                </a:solidFill>
                <a:cs typeface="Arial" charset="0"/>
              </a:rPr>
            </a:br>
            <a:r>
              <a:rPr lang="ar-JO" sz="2800" b="1" dirty="0">
                <a:solidFill>
                  <a:srgbClr val="000000"/>
                </a:solidFill>
                <a:cs typeface="Arial" charset="0"/>
              </a:rPr>
              <a:t>(1 تس 4: 17)</a:t>
            </a:r>
            <a:endParaRPr lang="en-US" sz="2800" b="1" dirty="0">
              <a:solidFill>
                <a:srgbClr val="000000"/>
              </a:solidFill>
              <a:cs typeface="Arial" charset="0"/>
            </a:endParaRPr>
          </a:p>
          <a:p>
            <a:pPr algn="r" rtl="1">
              <a:buFont typeface="Arial" charset="0"/>
              <a:buChar char="•"/>
            </a:pPr>
            <a:endParaRPr lang="en-US" sz="2800" b="1" dirty="0">
              <a:solidFill>
                <a:srgbClr val="000000"/>
              </a:solidFill>
              <a:cs typeface="Arial" charset="0"/>
            </a:endParaRPr>
          </a:p>
          <a:p>
            <a:pPr algn="r" rtl="1">
              <a:buFont typeface="Arial" charset="0"/>
              <a:buChar char="•"/>
            </a:pPr>
            <a:r>
              <a:rPr lang="ar-JO" sz="2800" b="1" dirty="0">
                <a:solidFill>
                  <a:srgbClr val="000000"/>
                </a:solidFill>
                <a:cs typeface="Arial" charset="0"/>
              </a:rPr>
              <a:t>المكافأة أو خسارة المكافآت</a:t>
            </a:r>
          </a:p>
          <a:p>
            <a:pPr marL="0" indent="0" algn="r" rtl="1"/>
            <a:r>
              <a:rPr lang="ar-JO" sz="2800" b="1" dirty="0">
                <a:solidFill>
                  <a:srgbClr val="000000"/>
                </a:solidFill>
                <a:cs typeface="Arial" charset="0"/>
              </a:rPr>
              <a:t>    (وليس الخلاص)</a:t>
            </a:r>
            <a:endParaRPr lang="en-US" sz="2800" b="1" dirty="0">
              <a:solidFill>
                <a:srgbClr val="000000"/>
              </a:solidFill>
              <a:cs typeface="Arial" charset="0"/>
            </a:endParaRPr>
          </a:p>
        </p:txBody>
      </p:sp>
    </p:spTree>
    <p:extLst>
      <p:ext uri="{BB962C8B-B14F-4D97-AF65-F5344CB8AC3E}">
        <p14:creationId xmlns:p14="http://schemas.microsoft.com/office/powerpoint/2010/main" val="3034323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ar-JO" dirty="0">
                <a:solidFill>
                  <a:srgbClr val="FFFF00"/>
                </a:solidFill>
                <a:effectLst/>
                <a:latin typeface="Arial" charset="0"/>
                <a:ea typeface="ＭＳ Ｐゴシック" charset="0"/>
                <a:cs typeface="Arial" charset="0"/>
              </a:rPr>
              <a:t>استحالة (عب ٦: ٤-٦)</a:t>
            </a:r>
            <a:endParaRPr lang="en-US" dirty="0">
              <a:solidFill>
                <a:srgbClr val="FFFF00"/>
              </a:solidFill>
              <a:effectLst/>
              <a:latin typeface="Arial" charset="0"/>
              <a:ea typeface="ＭＳ Ｐゴシック" charset="0"/>
              <a:cs typeface="Arial" charset="0"/>
            </a:endParaRPr>
          </a:p>
        </p:txBody>
      </p:sp>
      <p:sp>
        <p:nvSpPr>
          <p:cNvPr id="5" name="Content Placeholder 2"/>
          <p:cNvSpPr txBox="1">
            <a:spLocks/>
          </p:cNvSpPr>
          <p:nvPr/>
        </p:nvSpPr>
        <p:spPr bwMode="auto">
          <a:xfrm>
            <a:off x="117828" y="1556792"/>
            <a:ext cx="9102372" cy="5085184"/>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لأن الذين استنيروا مرة و ذاقوا الموهبة السماوية و صاروا شركاء الروح القدس و ذاقوا كلمة الله الصالحة و قوات الدهر الآتي و سقطوا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لا يمكن تجديدهم أيضاً للتوبة </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إذ هم يصلبون لأنفسهم ابن الله ثانية و يشهرونه</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773514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386" y="1861518"/>
            <a:ext cx="9151479" cy="4807842"/>
            <a:chOff x="-2386" y="1861518"/>
            <a:chExt cx="9151479" cy="4807842"/>
          </a:xfrm>
        </p:grpSpPr>
        <p:pic>
          <p:nvPicPr>
            <p:cNvPr id="3" name="Picture 2"/>
            <p:cNvPicPr>
              <a:picLocks noChangeAspect="1"/>
            </p:cNvPicPr>
            <p:nvPr/>
          </p:nvPicPr>
          <p:blipFill>
            <a:blip r:embed="rId3"/>
            <a:stretch>
              <a:fillRect/>
            </a:stretch>
          </p:blipFill>
          <p:spPr>
            <a:xfrm>
              <a:off x="-2386" y="1861518"/>
              <a:ext cx="9151479" cy="4807842"/>
            </a:xfrm>
            <a:prstGeom prst="rect">
              <a:avLst/>
            </a:prstGeom>
          </p:spPr>
        </p:pic>
        <p:sp>
          <p:nvSpPr>
            <p:cNvPr id="10" name="Rectangle 9"/>
            <p:cNvSpPr/>
            <p:nvPr/>
          </p:nvSpPr>
          <p:spPr bwMode="auto">
            <a:xfrm>
              <a:off x="2265359" y="2420888"/>
              <a:ext cx="2520280" cy="136815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Rectangle 13"/>
            <p:cNvSpPr/>
            <p:nvPr/>
          </p:nvSpPr>
          <p:spPr bwMode="auto">
            <a:xfrm>
              <a:off x="6012160" y="4941168"/>
              <a:ext cx="2952328" cy="86409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ounded Rectangular Callout 7"/>
            <p:cNvSpPr/>
            <p:nvPr/>
          </p:nvSpPr>
          <p:spPr bwMode="auto">
            <a:xfrm>
              <a:off x="6009775" y="2492896"/>
              <a:ext cx="2585765" cy="1584176"/>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66238"/>
            <a:ext cx="9143999" cy="1057898"/>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النظرة الأرمينية</a:t>
            </a:r>
            <a:br>
              <a:rPr lang="en-US" b="1" dirty="0">
                <a:solidFill>
                  <a:schemeClr val="tx2"/>
                </a:solidFill>
                <a:effectLst>
                  <a:glow rad="127000">
                    <a:schemeClr val="bg1"/>
                  </a:glow>
                </a:effectLst>
                <a:latin typeface="Arial" charset="0"/>
                <a:ea typeface="ＭＳ Ｐゴシック" charset="0"/>
                <a:cs typeface="ＭＳ Ｐゴシック" charset="0"/>
              </a:rPr>
            </a:br>
            <a:r>
              <a:rPr lang="ar-JO" b="1" dirty="0">
                <a:solidFill>
                  <a:schemeClr val="tx2"/>
                </a:solidFill>
                <a:effectLst>
                  <a:glow rad="127000">
                    <a:schemeClr val="bg1"/>
                  </a:glow>
                </a:effectLst>
                <a:latin typeface="Arial" charset="0"/>
                <a:ea typeface="ＭＳ Ｐゴシック" charset="0"/>
                <a:cs typeface="ＭＳ Ｐゴシック" charset="0"/>
              </a:rPr>
              <a:t>لعبرانيين 6: 4-8</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340768"/>
            <a:ext cx="9143999" cy="509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Bob </a:t>
            </a:r>
            <a:r>
              <a:rPr kumimoji="0" lang="en-US" sz="16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Deffinbaugh</a:t>
            </a: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"13. Dairy Queen or Steak and Ale (Hebrews 6:4-8)"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https://</a:t>
            </a:r>
            <a:r>
              <a:rPr kumimoji="0" lang="en-US" sz="16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bible.org</a:t>
            </a: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US" sz="16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seriespage</a:t>
            </a: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/13-dairy-queen-or-steak-and-ale-hebrews-64-8</a:t>
            </a:r>
          </a:p>
        </p:txBody>
      </p:sp>
      <p:sp>
        <p:nvSpPr>
          <p:cNvPr id="6" name="Rectangle 2"/>
          <p:cNvSpPr txBox="1">
            <a:spLocks noChangeArrowheads="1"/>
          </p:cNvSpPr>
          <p:nvPr/>
        </p:nvSpPr>
        <p:spPr bwMode="auto">
          <a:xfrm>
            <a:off x="1" y="5966450"/>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يمثل مسار السباق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قد يترك المؤمنون السباق و يخسروا الخلاص</a:t>
            </a:r>
            <a:b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07504" y="5157192"/>
            <a:ext cx="1896921" cy="64807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الآن</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156176" y="2492896"/>
            <a:ext cx="2304256" cy="15121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الجائزة هي الخلاص و الحياة الأبدية</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1979712" y="2132856"/>
            <a:ext cx="31683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التحذيرات والنصائح تثير الشكوك في استلام الجائزة.</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6804248" y="5085184"/>
            <a:ext cx="1896921" cy="648072"/>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ليس بعد</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399875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p:cNvGrpSpPr/>
          <p:nvPr/>
        </p:nvGrpSpPr>
        <p:grpSpPr>
          <a:xfrm>
            <a:off x="291605" y="407344"/>
            <a:ext cx="8600875" cy="6450656"/>
            <a:chOff x="291605" y="407344"/>
            <a:chExt cx="8600875" cy="6450656"/>
          </a:xfrm>
        </p:grpSpPr>
        <p:grpSp>
          <p:nvGrpSpPr>
            <p:cNvPr id="13" name="Group 12"/>
            <p:cNvGrpSpPr/>
            <p:nvPr/>
          </p:nvGrpSpPr>
          <p:grpSpPr>
            <a:xfrm>
              <a:off x="291605" y="407344"/>
              <a:ext cx="8600875" cy="6450656"/>
              <a:chOff x="291605" y="407344"/>
              <a:chExt cx="8600875" cy="6450656"/>
            </a:xfrm>
          </p:grpSpPr>
          <p:pic>
            <p:nvPicPr>
              <p:cNvPr id="3" name="Picture 2"/>
              <p:cNvPicPr>
                <a:picLocks noChangeAspect="1"/>
              </p:cNvPicPr>
              <p:nvPr/>
            </p:nvPicPr>
            <p:blipFill>
              <a:blip r:embed="rId3"/>
              <a:stretch>
                <a:fillRect/>
              </a:stretch>
            </p:blipFill>
            <p:spPr>
              <a:xfrm>
                <a:off x="291605" y="407344"/>
                <a:ext cx="8600875" cy="6450656"/>
              </a:xfrm>
              <a:prstGeom prst="rect">
                <a:avLst/>
              </a:prstGeom>
            </p:spPr>
          </p:pic>
          <p:sp>
            <p:nvSpPr>
              <p:cNvPr id="7" name="Rounded Rectangular Callout 6"/>
              <p:cNvSpPr/>
              <p:nvPr/>
            </p:nvSpPr>
            <p:spPr bwMode="auto">
              <a:xfrm>
                <a:off x="6444208" y="2420888"/>
                <a:ext cx="2448272" cy="1512168"/>
              </a:xfrm>
              <a:prstGeom prst="wedgeRoundRectCallout">
                <a:avLst>
                  <a:gd name="adj1" fmla="val 43728"/>
                  <a:gd name="adj2" fmla="val 152793"/>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 name="Rectangle 8"/>
            <p:cNvSpPr/>
            <p:nvPr/>
          </p:nvSpPr>
          <p:spPr bwMode="auto">
            <a:xfrm>
              <a:off x="1403648" y="908720"/>
              <a:ext cx="4320480" cy="172818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1" name="Rectangle 10"/>
          <p:cNvSpPr/>
          <p:nvPr/>
        </p:nvSpPr>
        <p:spPr bwMode="auto">
          <a:xfrm>
            <a:off x="3275856" y="1340768"/>
            <a:ext cx="1224136" cy="1440151"/>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Rectangle 13"/>
          <p:cNvSpPr/>
          <p:nvPr/>
        </p:nvSpPr>
        <p:spPr bwMode="auto">
          <a:xfrm>
            <a:off x="0" y="5733256"/>
            <a:ext cx="8460432" cy="1116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ectangle 14"/>
          <p:cNvSpPr/>
          <p:nvPr/>
        </p:nvSpPr>
        <p:spPr bwMode="auto">
          <a:xfrm>
            <a:off x="698752" y="5823242"/>
            <a:ext cx="8460432" cy="1008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النظرة الإصلاحية (الكالفينية)</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805264"/>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السباق يمثل الخلاص . يثبت التخلي عن السباق أنه لم يتم خلاص المرء أبدًا. يركض المسيحيون نحو الهدف لتقييم تقدمهم على المسار</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98815" y="4437112"/>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تم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115616" y="908720"/>
            <a:ext cx="496855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تدعو التحذيرات والنصائح إلى فحص ذاتي بأثر رجعي واستبطاني لتقييم ما إذا كان الشخص قد تم خلاصه بالفعل</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6516216" y="2420888"/>
            <a:ext cx="2304256" cy="15121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الجائزة هي الخلاص و الحياة الأبدية</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0950045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124692"/>
            <a:ext cx="9143999" cy="6733308"/>
            <a:chOff x="-1" y="124692"/>
            <a:chExt cx="9143999" cy="6733308"/>
          </a:xfrm>
        </p:grpSpPr>
        <p:pic>
          <p:nvPicPr>
            <p:cNvPr id="2" name="Picture 1"/>
            <p:cNvPicPr>
              <a:picLocks noChangeAspect="1"/>
            </p:cNvPicPr>
            <p:nvPr/>
          </p:nvPicPr>
          <p:blipFill>
            <a:blip r:embed="rId3"/>
            <a:stretch>
              <a:fillRect/>
            </a:stretch>
          </p:blipFill>
          <p:spPr>
            <a:xfrm>
              <a:off x="-1" y="124692"/>
              <a:ext cx="9143999" cy="6733308"/>
            </a:xfrm>
            <a:prstGeom prst="rect">
              <a:avLst/>
            </a:prstGeom>
          </p:spPr>
        </p:pic>
        <p:sp>
          <p:nvSpPr>
            <p:cNvPr id="9" name="Rectangle 8"/>
            <p:cNvSpPr/>
            <p:nvPr/>
          </p:nvSpPr>
          <p:spPr bwMode="auto">
            <a:xfrm>
              <a:off x="1691680" y="692696"/>
              <a:ext cx="3024336" cy="1836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12"/>
            <p:cNvSpPr/>
            <p:nvPr/>
          </p:nvSpPr>
          <p:spPr bwMode="auto">
            <a:xfrm>
              <a:off x="2843808" y="1664808"/>
              <a:ext cx="1080120" cy="126013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النظرة الإفتراضية</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954536"/>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السباق يمثل الخلاص. الشخص الذي تم خلاصه بالفعل لا يمكنه التخلي عن السباق</a:t>
            </a: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581128"/>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تم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547664" y="764704"/>
            <a:ext cx="3816424"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التحذيرات والنصائح فقط تحذر مما يمكن أن يحدث إذا فشل المرء في التحمل حتى النهاية</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1" name="Rounded Rectangular Callout 10"/>
          <p:cNvSpPr/>
          <p:nvPr/>
        </p:nvSpPr>
        <p:spPr bwMode="auto">
          <a:xfrm>
            <a:off x="6228184" y="2060848"/>
            <a:ext cx="2448272" cy="1512168"/>
          </a:xfrm>
          <a:prstGeom prst="wedgeRoundRectCallout">
            <a:avLst>
              <a:gd name="adj1" fmla="val 58682"/>
              <a:gd name="adj2" fmla="val 167169"/>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Rectangle 2"/>
          <p:cNvSpPr txBox="1">
            <a:spLocks noChangeArrowheads="1"/>
          </p:cNvSpPr>
          <p:nvPr/>
        </p:nvSpPr>
        <p:spPr bwMode="auto">
          <a:xfrm>
            <a:off x="6300192" y="2060848"/>
            <a:ext cx="2304256" cy="15121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الجائزة هي الخلاص و الحياة الأبدية</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5898212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653825"/>
            <a:ext cx="9143999" cy="6204175"/>
            <a:chOff x="-1" y="653825"/>
            <a:chExt cx="9143999" cy="6204175"/>
          </a:xfrm>
        </p:grpSpPr>
        <p:pic>
          <p:nvPicPr>
            <p:cNvPr id="2" name="Picture 1"/>
            <p:cNvPicPr>
              <a:picLocks noChangeAspect="1"/>
            </p:cNvPicPr>
            <p:nvPr/>
          </p:nvPicPr>
          <p:blipFill>
            <a:blip r:embed="rId3"/>
            <a:stretch>
              <a:fillRect/>
            </a:stretch>
          </p:blipFill>
          <p:spPr>
            <a:xfrm>
              <a:off x="-1" y="653825"/>
              <a:ext cx="9143999" cy="6204175"/>
            </a:xfrm>
            <a:prstGeom prst="rect">
              <a:avLst/>
            </a:prstGeom>
          </p:spPr>
        </p:pic>
        <p:sp>
          <p:nvSpPr>
            <p:cNvPr id="7" name="Rounded Rectangular Callout 6"/>
            <p:cNvSpPr/>
            <p:nvPr/>
          </p:nvSpPr>
          <p:spPr bwMode="auto">
            <a:xfrm>
              <a:off x="5796136" y="1700808"/>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8"/>
            <p:cNvSpPr/>
            <p:nvPr/>
          </p:nvSpPr>
          <p:spPr bwMode="auto">
            <a:xfrm>
              <a:off x="2195736" y="1268760"/>
              <a:ext cx="2664296"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نظرة خسارة المكافآت</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3" y="5999160"/>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السباق يمثل الخلاص</a:t>
            </a:r>
            <a:b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قد يتخلى المؤمنون عن السباق و يخسرون المكافآت</a:t>
            </a: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تم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012160" y="1772816"/>
            <a:ext cx="2412776"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الجائزة ليست الخلاص بل المكافآت</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051720" y="1124744"/>
            <a:ext cx="316835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التحذيرات و النصائح تثير الشكوك في استلام الجائزة</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428515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1" y="908720"/>
            <a:ext cx="9143999" cy="5949280"/>
            <a:chOff x="-1" y="908720"/>
            <a:chExt cx="9143999" cy="5949280"/>
          </a:xfrm>
        </p:grpSpPr>
        <p:pic>
          <p:nvPicPr>
            <p:cNvPr id="2" name="Picture 1"/>
            <p:cNvPicPr>
              <a:picLocks noChangeAspect="1"/>
            </p:cNvPicPr>
            <p:nvPr/>
          </p:nvPicPr>
          <p:blipFill>
            <a:blip r:embed="rId3"/>
            <a:stretch>
              <a:fillRect/>
            </a:stretch>
          </p:blipFill>
          <p:spPr>
            <a:xfrm>
              <a:off x="-1" y="908720"/>
              <a:ext cx="9143999" cy="5949280"/>
            </a:xfrm>
            <a:prstGeom prst="rect">
              <a:avLst/>
            </a:prstGeom>
          </p:spPr>
        </p:pic>
        <p:sp>
          <p:nvSpPr>
            <p:cNvPr id="3" name="Rounded Rectangular Callout 2"/>
            <p:cNvSpPr/>
            <p:nvPr/>
          </p:nvSpPr>
          <p:spPr bwMode="auto">
            <a:xfrm>
              <a:off x="5868144" y="1988840"/>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p:cNvSpPr/>
            <p:nvPr/>
          </p:nvSpPr>
          <p:spPr bwMode="auto">
            <a:xfrm>
              <a:off x="2267744" y="1412776"/>
              <a:ext cx="2448272"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4624"/>
            <a:ext cx="9143999" cy="1118144"/>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نظرة خسارة الحياة</a:t>
            </a:r>
            <a:br>
              <a:rPr lang="en-US" sz="3600" b="1" dirty="0">
                <a:solidFill>
                  <a:schemeClr val="tx2"/>
                </a:solidFill>
                <a:effectLst>
                  <a:glow rad="127000">
                    <a:schemeClr val="bg1"/>
                  </a:glow>
                </a:effectLst>
                <a:latin typeface="Arial" charset="0"/>
                <a:ea typeface="ＭＳ Ｐゴシック" charset="0"/>
                <a:cs typeface="ＭＳ Ｐゴシック" charset="0"/>
              </a:rPr>
            </a:br>
            <a:r>
              <a:rPr lang="ar-JO" sz="3600" b="1" dirty="0">
                <a:solidFill>
                  <a:schemeClr val="tx2"/>
                </a:solidFill>
                <a:effectLst>
                  <a:glow rad="127000">
                    <a:schemeClr val="bg1"/>
                  </a:glow>
                </a:effectLst>
                <a:latin typeface="Arial" charset="0"/>
                <a:ea typeface="ＭＳ Ｐゴシック" charset="0"/>
                <a:cs typeface="ＭＳ Ｐゴシック" charset="0"/>
              </a:rPr>
              <a:t>(تم تبنيها من قبل راندال جليسون و ريك جريفيث)</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1784" y="6021288"/>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السباق يمثل الخلاص</a:t>
            </a:r>
            <a:b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قد يتخلى المؤمنون عن السباق و يخسرون حياتهم</a:t>
            </a: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تم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940152" y="1988840"/>
            <a:ext cx="280831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الجائزة ليست الخلاص بل الميراث في الملكوت</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2051720" y="1412776"/>
            <a:ext cx="316835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تحذيرات ونصائح تحث على الثبات مع المسيح وإلا فقد يموتون جسديًا.</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2" name="Text Box 1041"/>
          <p:cNvSpPr txBox="1">
            <a:spLocks noChangeArrowheads="1"/>
          </p:cNvSpPr>
          <p:nvPr/>
        </p:nvSpPr>
        <p:spPr bwMode="auto">
          <a:xfrm>
            <a:off x="8281406" y="76200"/>
            <a:ext cx="704039" cy="461665"/>
          </a:xfrm>
          <a:prstGeom prst="rect">
            <a:avLst/>
          </a:prstGeom>
          <a:solidFill>
            <a:schemeClr val="tx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813031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371" y="0"/>
            <a:ext cx="8937309" cy="6702982"/>
          </a:xfrm>
          <a:prstGeom prst="rect">
            <a:avLst/>
          </a:prstGeom>
        </p:spPr>
      </p:pic>
      <p:sp>
        <p:nvSpPr>
          <p:cNvPr id="5" name="TextBox 4"/>
          <p:cNvSpPr txBox="1"/>
          <p:nvPr/>
        </p:nvSpPr>
        <p:spPr>
          <a:xfrm>
            <a:off x="4427984" y="1268760"/>
            <a:ext cx="795898" cy="1107996"/>
          </a:xfrm>
          <a:prstGeom prst="rect">
            <a:avLst/>
          </a:prstGeom>
          <a:noFill/>
        </p:spPr>
        <p:txBody>
          <a:bodyPr wrap="none" rtlCol="0">
            <a:spAutoFit/>
          </a:bodyPr>
          <a:lstStyle/>
          <a:p>
            <a:r>
              <a:rPr lang="en-US" sz="6600" dirty="0">
                <a:solidFill>
                  <a:srgbClr val="FFFFFF"/>
                </a:solidFill>
                <a:latin typeface="Times New Roman"/>
                <a:cs typeface="Times New Roman"/>
              </a:rPr>
              <a:t>H</a:t>
            </a:r>
          </a:p>
        </p:txBody>
      </p:sp>
      <p:sp>
        <p:nvSpPr>
          <p:cNvPr id="3" name="Title 2"/>
          <p:cNvSpPr>
            <a:spLocks noGrp="1"/>
          </p:cNvSpPr>
          <p:nvPr>
            <p:ph type="title"/>
          </p:nvPr>
        </p:nvSpPr>
        <p:spPr>
          <a:xfrm>
            <a:off x="760040" y="2708920"/>
            <a:ext cx="7772400" cy="2079104"/>
          </a:xfrm>
        </p:spPr>
        <p:txBody>
          <a:bodyPr/>
          <a:lstStyle/>
          <a:p>
            <a:r>
              <a:rPr lang="ar-SA" sz="11500" b="1" dirty="0">
                <a:solidFill>
                  <a:srgbClr val="000000"/>
                </a:solidFill>
                <a:latin typeface="Times New Roman"/>
                <a:cs typeface="Times New Roman"/>
              </a:rPr>
              <a:t>العبرانيين</a:t>
            </a:r>
            <a:endParaRPr lang="en-US" sz="11500" b="1" dirty="0"/>
          </a:p>
        </p:txBody>
      </p:sp>
    </p:spTree>
    <p:extLst>
      <p:ext uri="{BB962C8B-B14F-4D97-AF65-F5344CB8AC3E}">
        <p14:creationId xmlns:p14="http://schemas.microsoft.com/office/powerpoint/2010/main" val="1591956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 يجب علي أن ارجع ؟</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rPr>
              <a:t>لذلك يجب أن ننتبه أكثر إلى ما سمعنا لئلا نفوته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rPr>
              <a:t>(2: 1)</a:t>
            </a:r>
            <a:endPar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6562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linds(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3953821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latin typeface="Arial" charset="0"/>
                <a:ea typeface="ＭＳ Ｐゴシック" charset="0"/>
                <a:cs typeface="Arial" charset="0"/>
              </a:rPr>
              <a:t>ما الذي حدث للمؤمنين في أورشليم ؟</a:t>
            </a:r>
            <a:endParaRPr lang="en-US" sz="4800" dirty="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b="1" dirty="0">
                <a:latin typeface="Arial" charset="0"/>
                <a:ea typeface="ＭＳ Ｐゴシック" charset="0"/>
                <a:cs typeface="Arial" charset="0"/>
              </a:rPr>
              <a:t>حصلوا على رؤيا تخبرهم أن يحتموا في طبقة فحل</a:t>
            </a:r>
            <a:endParaRPr lang="en-US" b="1" dirty="0">
              <a:latin typeface="Arial" charset="0"/>
              <a:ea typeface="ＭＳ Ｐゴシック" charset="0"/>
              <a:cs typeface="Arial"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ar-JO"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rPr>
              <a:t>طبقة فحل</a:t>
            </a:r>
            <a:endParaRPr kumimoji="0" lang="en-US"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SA"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rPr>
              <a:t>أورشليم</a:t>
            </a:r>
            <a:endParaRPr kumimoji="0" lang="en-US"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endParaRP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481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5" name="Picture 2" descr="img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Rectangle 3"/>
          <p:cNvSpPr>
            <a:spLocks noGrp="1" noChangeArrowheads="1"/>
          </p:cNvSpPr>
          <p:nvPr>
            <p:ph type="title" idx="4294967295"/>
          </p:nvPr>
        </p:nvSpPr>
        <p:spPr>
          <a:xfrm>
            <a:off x="28501" y="5106144"/>
            <a:ext cx="9144000" cy="1751856"/>
          </a:xfrm>
        </p:spPr>
        <p:txBody>
          <a:bodyPr/>
          <a:lstStyle/>
          <a:p>
            <a:pPr eaLnBrk="1" hangingPunct="1">
              <a:defRPr/>
            </a:pPr>
            <a:br>
              <a:rPr lang="ar-SA" altLang="ja-JP" sz="4000" b="1" dirty="0">
                <a:solidFill>
                  <a:schemeClr val="bg1"/>
                </a:solidFill>
                <a:effectLst>
                  <a:glow rad="101600">
                    <a:schemeClr val="tx1">
                      <a:alpha val="75000"/>
                    </a:schemeClr>
                  </a:glow>
                </a:effectLst>
                <a:latin typeface="Arial Bold" panose="020B0704020202020204" pitchFamily="34" charset="0"/>
                <a:ea typeface="ＭＳ Ｐゴシック" charset="0"/>
                <a:cs typeface="Arial Bold" panose="020B0704020202020204" pitchFamily="34" charset="0"/>
              </a:rPr>
            </a:br>
            <a:r>
              <a:rPr lang="ar-SA" altLang="ja-JP" sz="4000" b="1" dirty="0">
                <a:solidFill>
                  <a:schemeClr val="bg1"/>
                </a:solidFill>
                <a:effectLst>
                  <a:glow rad="101600">
                    <a:schemeClr val="tx1">
                      <a:alpha val="75000"/>
                    </a:schemeClr>
                  </a:glow>
                </a:effectLst>
                <a:latin typeface="Arial Bold" panose="020B0704020202020204" pitchFamily="34" charset="0"/>
                <a:ea typeface="ＭＳ Ｐゴシック" charset="0"/>
                <a:cs typeface="Arial Bold" panose="020B0704020202020204" pitchFamily="34" charset="0"/>
              </a:rPr>
              <a:t>"وَلَكِنَّنَا كُلَّنَا نَتَغَيَّرُ فِي لَحْظَةٍ" </a:t>
            </a:r>
            <a:br>
              <a:rPr lang="ar-JO" altLang="ja-JP" sz="4000" b="1" dirty="0">
                <a:solidFill>
                  <a:schemeClr val="bg1"/>
                </a:solidFill>
                <a:effectLst>
                  <a:glow rad="101600">
                    <a:schemeClr val="tx1">
                      <a:alpha val="75000"/>
                    </a:schemeClr>
                  </a:glow>
                </a:effectLst>
                <a:latin typeface="Arial Bold" panose="020B0704020202020204" pitchFamily="34" charset="0"/>
                <a:ea typeface="ＭＳ Ｐゴシック" charset="0"/>
                <a:cs typeface="Arial Bold" panose="020B0704020202020204" pitchFamily="34" charset="0"/>
              </a:rPr>
            </a:br>
            <a:r>
              <a:rPr lang="ar-JO" altLang="ja-JP" sz="3200" b="1" dirty="0">
                <a:solidFill>
                  <a:schemeClr val="bg1"/>
                </a:solidFill>
                <a:effectLst>
                  <a:glow rad="101600">
                    <a:schemeClr val="tx1">
                      <a:alpha val="75000"/>
                    </a:schemeClr>
                  </a:glow>
                </a:effectLst>
                <a:latin typeface="Arial Bold" panose="020B0704020202020204" pitchFamily="34" charset="0"/>
                <a:ea typeface="ＭＳ Ｐゴシック" charset="0"/>
                <a:cs typeface="Arial Bold" panose="020B0704020202020204" pitchFamily="34" charset="0"/>
              </a:rPr>
              <a:t>1 كو 15: 51- 52</a:t>
            </a:r>
            <a:endParaRPr lang="ar-SA" altLang="ja-JP" sz="3200" b="1" dirty="0">
              <a:solidFill>
                <a:schemeClr val="bg1"/>
              </a:solidFill>
              <a:effectLst>
                <a:glow rad="101600">
                  <a:schemeClr val="tx1">
                    <a:alpha val="75000"/>
                  </a:schemeClr>
                </a:glow>
              </a:effectLst>
              <a:latin typeface="Arial Bold" panose="020B0704020202020204" pitchFamily="34" charset="0"/>
              <a:ea typeface="ＭＳ Ｐゴシック" charset="0"/>
              <a:cs typeface="Arial Bold" panose="020B07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SA"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تقدم الى الامام </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6120680"/>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دراسة رسالة عبرانيين </a:t>
            </a:r>
            <a:endParaRPr kumimoji="0" lang="en-US" sz="4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031512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endParaRPr>
          </a:p>
        </p:txBody>
      </p:sp>
      <p:sp>
        <p:nvSpPr>
          <p:cNvPr id="26630" name="Text Box 6"/>
          <p:cNvSpPr txBox="1">
            <a:spLocks noChangeArrowheads="1"/>
          </p:cNvSpPr>
          <p:nvPr/>
        </p:nvSpPr>
        <p:spPr bwMode="auto">
          <a:xfrm>
            <a:off x="-51537" y="1772816"/>
            <a:ext cx="9144000" cy="3305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1.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charset="0"/>
                <a:ea typeface="ＭＳ Ｐゴシック"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 من الإنجراف بعيداً عن الحق (2: 1-4)</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2.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charset="0"/>
                <a:ea typeface="ＭＳ Ｐゴシック"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 من عدم الإيمان (3: 7-19)</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 </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3.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charset="0"/>
                <a:ea typeface="ＭＳ Ｐゴシック"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 من عدم النضج (5: 11-6: 12)</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4.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charset="0"/>
                <a:ea typeface="ＭＳ Ｐゴシック"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 من الخطايا المتعمدة (10: 19-39)</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5.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charset="0"/>
                <a:ea typeface="ＭＳ Ｐゴシック"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rPr>
              <a:t> من اللامبالاة (12: 14-29)</a:t>
            </a:r>
            <a:endParaRPr kumimoji="0" lang="en-GB" sz="3600" b="1" i="0" u="none" strike="noStrike" kern="1200" cap="none" spc="0" normalizeH="0" baseline="0" noProof="0" dirty="0">
              <a:ln>
                <a:noFill/>
              </a:ln>
              <a:solidFill>
                <a:srgbClr val="FFFFFF"/>
              </a:solidFill>
              <a:effectLst>
                <a:glow rad="152400">
                  <a:srgbClr val="000000">
                    <a:alpha val="90000"/>
                  </a:srgbClr>
                </a:glow>
              </a:effectLst>
              <a:uLnTx/>
              <a:uFillTx/>
              <a:latin typeface="Arial" charset="0"/>
              <a:ea typeface="ＭＳ Ｐゴシック" charset="0"/>
            </a:endParaRPr>
          </a:p>
        </p:txBody>
      </p:sp>
      <p:sp>
        <p:nvSpPr>
          <p:cNvPr id="367622" name="Text Box 19"/>
          <p:cNvSpPr txBox="1">
            <a:spLocks noChangeArrowheads="1"/>
          </p:cNvSpPr>
          <p:nvPr/>
        </p:nvSpPr>
        <p:spPr bwMode="auto">
          <a:xfrm>
            <a:off x="8388424" y="8701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258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ar-JO" b="1" dirty="0">
                <a:solidFill>
                  <a:srgbClr val="FFFF00"/>
                </a:solidFill>
                <a:latin typeface="Arial" charset="0"/>
                <a:ea typeface="ＭＳ Ｐゴシック" charset="0"/>
                <a:cs typeface="ＭＳ Ｐゴシック" charset="0"/>
              </a:rPr>
              <a:t>5 تحذيرات في العبرانيين</a:t>
            </a:r>
            <a:endParaRPr lang="en-US" sz="4800" dirty="0">
              <a:solidFill>
                <a:srgbClr val="FFFF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69168"/>
            <a:ext cx="1403648" cy="1403648"/>
          </a:xfrm>
          <a:prstGeom prst="rect">
            <a:avLst/>
          </a:prstGeom>
        </p:spPr>
      </p:pic>
    </p:spTree>
    <p:extLst>
      <p:ext uri="{BB962C8B-B14F-4D97-AF65-F5344CB8AC3E}">
        <p14:creationId xmlns:p14="http://schemas.microsoft.com/office/powerpoint/2010/main" val="281340679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dirty="0">
                <a:effectLst/>
                <a:latin typeface="Arial" charset="0"/>
                <a:ea typeface="ＭＳ Ｐゴシック" charset="0"/>
                <a:cs typeface="Arial" charset="0"/>
              </a:rPr>
              <a:t>النار</a:t>
            </a:r>
            <a:endParaRPr lang="en-US" dirty="0">
              <a:effectLst/>
              <a:latin typeface="Arial" charset="0"/>
              <a:ea typeface="ＭＳ Ｐゴシック" charset="0"/>
              <a:cs typeface="Arial" charset="0"/>
            </a:endParaRPr>
          </a:p>
        </p:txBody>
      </p:sp>
      <p:sp>
        <p:nvSpPr>
          <p:cNvPr id="5" name="Content Placeholder 2"/>
          <p:cNvSpPr txBox="1">
            <a:spLocks/>
          </p:cNvSpPr>
          <p:nvPr/>
        </p:nvSpPr>
        <p:spPr bwMode="auto">
          <a:xfrm>
            <a:off x="0" y="1052736"/>
            <a:ext cx="9144000"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26 فإنه إن أخطأنا باختيارنا بعدما أخذنا معرفة الحق لا تبقى بعد ذبيحة عن الخطايا 27 بل قبول دينونة مخيف و </a:t>
            </a:r>
            <a:r>
              <a:rPr kumimoji="0" lang="ar-JO" sz="40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غيرة نار عتيدة أن تأكل المضادين</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(عب 10: 26-27)</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نار جهنم ؟</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لا، نار أورشليم</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026076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Grp="1" noChangeArrowheads="1"/>
          </p:cNvSpPr>
          <p:nvPr>
            <p:ph type="title"/>
          </p:nvPr>
        </p:nvSpPr>
        <p:spPr>
          <a:xfrm>
            <a:off x="76200" y="277813"/>
            <a:ext cx="8991600" cy="1093787"/>
          </a:xfrm>
        </p:spPr>
        <p:txBody>
          <a:bodyPr/>
          <a:lstStyle/>
          <a:p>
            <a:pPr eaLnBrk="1" hangingPunct="1"/>
            <a:r>
              <a:rPr lang="ar-JO" b="1" dirty="0">
                <a:latin typeface="Arial" charset="0"/>
                <a:ea typeface="ＭＳ Ｐゴシック" charset="0"/>
                <a:cs typeface="ＭＳ Ｐゴシック" charset="0"/>
              </a:rPr>
              <a:t>وجهات النظر حول المقاطع التحذيرية</a:t>
            </a:r>
            <a:endParaRPr lang="en-US" b="1" dirty="0">
              <a:latin typeface="Arial" charset="0"/>
              <a:ea typeface="ＭＳ Ｐゴシック" charset="0"/>
              <a:cs typeface="ＭＳ Ｐゴシック" charset="0"/>
            </a:endParaRPr>
          </a:p>
        </p:txBody>
      </p:sp>
      <p:graphicFrame>
        <p:nvGraphicFramePr>
          <p:cNvPr id="60420" name="Group 4"/>
          <p:cNvGraphicFramePr>
            <a:graphicFrameLocks noGrp="1"/>
          </p:cNvGraphicFramePr>
          <p:nvPr>
            <p:ph idx="1"/>
          </p:nvPr>
        </p:nvGraphicFramePr>
        <p:xfrm>
          <a:off x="533400" y="3576638"/>
          <a:ext cx="8229600" cy="2824163"/>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798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الناس الذين ليسوا مؤمنين حقاً</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المسيحيون الذين يخطئون بعدم رؤية تفوق المسيح</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المسيحيون الذين يخطئون بعدم رؤية تفوق المسيح</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0434" name="Text Box 18"/>
          <p:cNvSpPr txBox="1">
            <a:spLocks noChangeArrowheads="1"/>
          </p:cNvSpPr>
          <p:nvPr/>
        </p:nvSpPr>
        <p:spPr bwMode="auto">
          <a:xfrm>
            <a:off x="1150737" y="1981200"/>
            <a:ext cx="542648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هي الفئة اليهودية التي يتم التعامل معها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59"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2969361189"/>
      </p:ext>
    </p:extLst>
  </p:cSld>
  <p:clrMapOvr>
    <a:overrideClrMapping bg1="dk2" tx1="lt1" bg2="dk1" tx2="lt2" accent1="accent1" accent2="accent2" accent3="accent3" accent4="accent4" accent5="accent5" accent6="accent6" hlink="hlink" folHlink="folHlink"/>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277813"/>
            <a:ext cx="8915400" cy="1017587"/>
          </a:xfrm>
        </p:spPr>
        <p:txBody>
          <a:bodyPr/>
          <a:lstStyle/>
          <a:p>
            <a:pPr eaLnBrk="1" hangingPunct="1"/>
            <a:r>
              <a:rPr lang="ar-JO" b="1" dirty="0">
                <a:latin typeface="Arial" charset="0"/>
                <a:ea typeface="ＭＳ Ｐゴシック" charset="0"/>
                <a:cs typeface="ＭＳ Ｐゴシック" charset="0"/>
              </a:rPr>
              <a:t>وجهات النظر حول المقاطع التحذيرية</a:t>
            </a:r>
            <a:endParaRPr lang="en-US" b="1" dirty="0">
              <a:latin typeface="Arial" charset="0"/>
              <a:ea typeface="ＭＳ Ｐゴシック" charset="0"/>
              <a:cs typeface="ＭＳ Ｐゴシック" charset="0"/>
            </a:endParaRPr>
          </a:p>
        </p:txBody>
      </p:sp>
      <p:graphicFrame>
        <p:nvGraphicFramePr>
          <p:cNvPr id="61443"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 يحصلوا على الخلاص مطلقاً</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فقدان الخلاص</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فقدان المكافآت</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457" name="Text Box 17"/>
          <p:cNvSpPr txBox="1">
            <a:spLocks noChangeArrowheads="1"/>
          </p:cNvSpPr>
          <p:nvPr/>
        </p:nvSpPr>
        <p:spPr bwMode="auto">
          <a:xfrm>
            <a:off x="2087666" y="1905000"/>
            <a:ext cx="323037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طبيعة عقوبتهم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70706"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707"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1549659387"/>
      </p:ext>
    </p:extLst>
  </p:cSld>
  <p:clrMapOvr>
    <a:overrideClrMapping bg1="dk2" tx1="lt1" bg2="dk1" tx2="lt2" accent1="accent1" accent2="accent2" accent3="accent3" accent4="accent4" accent5="accent5" accent6="accent6" hlink="hlink" folHlink="folHlink"/>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304800"/>
            <a:ext cx="9144000" cy="1093788"/>
          </a:xfrm>
        </p:spPr>
        <p:txBody>
          <a:bodyPr/>
          <a:lstStyle/>
          <a:p>
            <a:pPr eaLnBrk="1" hangingPunct="1"/>
            <a:r>
              <a:rPr lang="ar-JO" b="1" dirty="0">
                <a:latin typeface="Arial" charset="0"/>
                <a:ea typeface="ＭＳ Ｐゴシック" charset="0"/>
                <a:cs typeface="ＭＳ Ｐゴシック" charset="0"/>
              </a:rPr>
              <a:t>وجهات النظر حول المقاطع التحذيرية</a:t>
            </a:r>
            <a:endParaRPr lang="en-US" b="1" dirty="0">
              <a:latin typeface="Arial" charset="0"/>
              <a:ea typeface="ＭＳ Ｐゴシック" charset="0"/>
              <a:cs typeface="ＭＳ Ｐゴシック" charset="0"/>
            </a:endParaRPr>
          </a:p>
        </p:txBody>
      </p:sp>
      <p:graphicFrame>
        <p:nvGraphicFramePr>
          <p:cNvPr id="62467"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جهنم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جهنم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التأديب الإلهي</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2481" name="Text Box 17"/>
          <p:cNvSpPr txBox="1">
            <a:spLocks noChangeArrowheads="1"/>
          </p:cNvSpPr>
          <p:nvPr/>
        </p:nvSpPr>
        <p:spPr bwMode="auto">
          <a:xfrm>
            <a:off x="2555776" y="1905000"/>
            <a:ext cx="315132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النتيجة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72754"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55"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4119574492"/>
      </p:ext>
    </p:extLst>
  </p:cSld>
  <p:clrMapOvr>
    <a:overrideClrMapping bg1="dk2" tx1="lt1" bg2="dk1" tx2="lt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8" name="Rectangle 20"/>
          <p:cNvSpPr>
            <a:spLocks noGrp="1" noChangeArrowheads="1"/>
          </p:cNvSpPr>
          <p:nvPr>
            <p:ph type="title"/>
          </p:nvPr>
        </p:nvSpPr>
        <p:spPr>
          <a:xfrm>
            <a:off x="0" y="228600"/>
            <a:ext cx="9144000" cy="1139825"/>
          </a:xfrm>
        </p:spPr>
        <p:txBody>
          <a:bodyPr/>
          <a:lstStyle/>
          <a:p>
            <a:pPr eaLnBrk="1" hangingPunct="1"/>
            <a:r>
              <a:rPr lang="ar-JO" b="1" dirty="0">
                <a:latin typeface="Arial" charset="0"/>
                <a:ea typeface="ＭＳ Ｐゴシック" charset="0"/>
                <a:cs typeface="ＭＳ Ｐゴシック" charset="0"/>
              </a:rPr>
              <a:t>وجهات النظر حول المقاطع التحذيرية</a:t>
            </a:r>
            <a:endParaRPr lang="en-US" dirty="0">
              <a:latin typeface="Arial" charset="0"/>
              <a:ea typeface="ＭＳ Ｐゴシック" charset="0"/>
              <a:cs typeface="ＭＳ Ｐゴシック" charset="0"/>
            </a:endParaRPr>
          </a:p>
        </p:txBody>
      </p:sp>
      <p:graphicFrame>
        <p:nvGraphicFramePr>
          <p:cNvPr id="63490" name="Group 2"/>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الإصلاحي</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الأرميني</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الشركاء</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504" name="Text Box 16"/>
          <p:cNvSpPr txBox="1">
            <a:spLocks noChangeArrowheads="1"/>
          </p:cNvSpPr>
          <p:nvPr/>
        </p:nvSpPr>
        <p:spPr bwMode="auto">
          <a:xfrm>
            <a:off x="1326707" y="1782763"/>
            <a:ext cx="51475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 منظور لاهوتي يتمسك بهذا الرأي؟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74802"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803"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3734754166"/>
      </p:ext>
    </p:extLst>
  </p:cSld>
  <p:clrMapOvr>
    <a:overrideClrMapping bg1="dk2" tx1="lt1" bg2="dk1" tx2="lt2" accent1="accent1" accent2="accent2" accent3="accent3" accent4="accent4" accent5="accent5" accent6="accent6" hlink="hlink" folHlink="folHlink"/>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Group 2"/>
          <p:cNvGraphicFramePr>
            <a:graphicFrameLocks noGrp="1"/>
          </p:cNvGraphicFramePr>
          <p:nvPr>
            <p:ph idx="1"/>
          </p:nvPr>
        </p:nvGraphicFramePr>
        <p:xfrm>
          <a:off x="533400" y="3357563"/>
          <a:ext cx="8431213" cy="2482469"/>
        </p:xfrm>
        <a:graphic>
          <a:graphicData uri="http://schemas.openxmlformats.org/drawingml/2006/table">
            <a:tbl>
              <a:tblPr/>
              <a:tblGrid>
                <a:gridCol w="2809875">
                  <a:extLst>
                    <a:ext uri="{9D8B030D-6E8A-4147-A177-3AD203B41FA5}">
                      <a16:colId xmlns:a16="http://schemas.microsoft.com/office/drawing/2014/main" val="20000"/>
                    </a:ext>
                  </a:extLst>
                </a:gridCol>
                <a:gridCol w="2668588">
                  <a:extLst>
                    <a:ext uri="{9D8B030D-6E8A-4147-A177-3AD203B41FA5}">
                      <a16:colId xmlns:a16="http://schemas.microsoft.com/office/drawing/2014/main" val="20001"/>
                    </a:ext>
                  </a:extLst>
                </a:gridCol>
                <a:gridCol w="295275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dirty="0">
                          <a:latin typeface="Arial" panose="020B0604020202020204" pitchFamily="34" charset="0"/>
                          <a:cs typeface="Arial" panose="020B0604020202020204" pitchFamily="34" charset="0"/>
                        </a:rPr>
                        <a:t>الدلالة على جهنم</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dirty="0">
                          <a:latin typeface="Arial" panose="020B0604020202020204" pitchFamily="34" charset="0"/>
                          <a:cs typeface="Arial" panose="020B0604020202020204" pitchFamily="34" charset="0"/>
                        </a:rPr>
                        <a:t> (يرى أن الدينونة جادة)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dirty="0">
                          <a:latin typeface="Arial" panose="020B0604020202020204" pitchFamily="34" charset="0"/>
                          <a:cs typeface="Arial" panose="020B0604020202020204" pitchFamily="34" charset="0"/>
                        </a:rPr>
                        <a:t>الدلالة على جهنم</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dirty="0">
                          <a:latin typeface="Arial" panose="020B0604020202020204" pitchFamily="34" charset="0"/>
                          <a:cs typeface="Arial" panose="020B0604020202020204" pitchFamily="34" charset="0"/>
                        </a:rPr>
                        <a:t> (يرى أن الدينونة جادة)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خسارة المكافآت كدينونة (مفهوم دارج في العهد الجديد)</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4528" name="Text Box 16"/>
          <p:cNvSpPr txBox="1">
            <a:spLocks noChangeArrowheads="1"/>
          </p:cNvSpPr>
          <p:nvPr/>
        </p:nvSpPr>
        <p:spPr bwMode="auto">
          <a:xfrm>
            <a:off x="3611563" y="1905000"/>
            <a:ext cx="141096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نقاط القوة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529" name="Rectangle 17"/>
          <p:cNvSpPr>
            <a:spLocks noGrp="1" noChangeArrowheads="1"/>
          </p:cNvSpPr>
          <p:nvPr>
            <p:ph type="title"/>
          </p:nvPr>
        </p:nvSpPr>
        <p:spPr>
          <a:xfrm>
            <a:off x="0" y="277813"/>
            <a:ext cx="9144000" cy="1093787"/>
          </a:xfrm>
        </p:spPr>
        <p:txBody>
          <a:bodyPr/>
          <a:lstStyle/>
          <a:p>
            <a:pPr eaLnBrk="1" hangingPunct="1"/>
            <a:r>
              <a:rPr lang="ar-JO" b="1" dirty="0">
                <a:latin typeface="Arial" charset="0"/>
                <a:ea typeface="ＭＳ Ｐゴシック" charset="0"/>
                <a:cs typeface="ＭＳ Ｐゴシック" charset="0"/>
              </a:rPr>
              <a:t>وجهات النظر حول المقاطع التحذيرية</a:t>
            </a:r>
            <a:endParaRPr lang="en-US" b="1" dirty="0">
              <a:latin typeface="Arial" charset="0"/>
              <a:ea typeface="ＭＳ Ｐゴシック" charset="0"/>
              <a:cs typeface="ＭＳ Ｐゴシック" charset="0"/>
            </a:endParaRPr>
          </a:p>
        </p:txBody>
      </p:sp>
      <p:pic>
        <p:nvPicPr>
          <p:cNvPr id="376850"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51"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4190799679"/>
      </p:ext>
    </p:extLst>
  </p:cSld>
  <p:clrMapOvr>
    <a:overrideClrMapping bg1="dk2" tx1="lt1" bg2="dk1" tx2="lt2" accent1="accent1" accent2="accent2" accent3="accent3" accent4="accent4" accent5="accent5" accent6="accent6" hlink="hlink" folHlink="folHlink"/>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Group 2"/>
          <p:cNvGraphicFramePr>
            <a:graphicFrameLocks noGrp="1"/>
          </p:cNvGraphicFramePr>
          <p:nvPr>
            <p:ph idx="1"/>
          </p:nvPr>
        </p:nvGraphicFramePr>
        <p:xfrm>
          <a:off x="457200" y="3429000"/>
          <a:ext cx="8229600" cy="3184525"/>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6511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يتحدث باستمرار عن القراء كمسيحيين حقيقيين</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الضمان المؤقت يأتي ضد عقيدة التبرير بالنعمة</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 27 يشير إلى دينونة الأشخاص و ليس الأعمال</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552" name="Text Box 16"/>
          <p:cNvSpPr txBox="1">
            <a:spLocks noChangeArrowheads="1"/>
          </p:cNvSpPr>
          <p:nvPr/>
        </p:nvSpPr>
        <p:spPr bwMode="auto">
          <a:xfrm>
            <a:off x="3563888" y="1815524"/>
            <a:ext cx="184377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نقاط الضعف</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5553" name="Rectangle 17"/>
          <p:cNvSpPr>
            <a:spLocks noGrp="1" noChangeArrowheads="1"/>
          </p:cNvSpPr>
          <p:nvPr>
            <p:ph type="title"/>
          </p:nvPr>
        </p:nvSpPr>
        <p:spPr>
          <a:xfrm>
            <a:off x="0" y="277813"/>
            <a:ext cx="9144000" cy="1093787"/>
          </a:xfrm>
        </p:spPr>
        <p:txBody>
          <a:bodyPr/>
          <a:lstStyle/>
          <a:p>
            <a:pPr eaLnBrk="1" hangingPunct="1"/>
            <a:r>
              <a:rPr lang="ar-JO" b="1" dirty="0">
                <a:latin typeface="Arial" charset="0"/>
                <a:ea typeface="ＭＳ Ｐゴシック" charset="0"/>
                <a:cs typeface="ＭＳ Ｐゴシック" charset="0"/>
              </a:rPr>
              <a:t>وجهات النظر حول المقاطع التحذيرية</a:t>
            </a:r>
            <a:endParaRPr lang="en-US" b="1" dirty="0">
              <a:latin typeface="Arial" charset="0"/>
              <a:ea typeface="ＭＳ Ｐゴシック" charset="0"/>
              <a:cs typeface="ＭＳ Ｐゴシック" charset="0"/>
            </a:endParaRPr>
          </a:p>
        </p:txBody>
      </p:sp>
      <p:pic>
        <p:nvPicPr>
          <p:cNvPr id="378898"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99"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243065830"/>
      </p:ext>
    </p:extLst>
  </p:cSld>
  <p:clrMapOvr>
    <a:overrideClrMapping bg1="dk2" tx1="lt1" bg2="dk1" tx2="lt2" accent1="accent1" accent2="accent2" accent3="accent3" accent4="accent4" accent5="accent5" accent6="accent6" hlink="hlink" folHlink="folHlink"/>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ar-JO" sz="3600" b="1" dirty="0">
                <a:latin typeface="Arial" charset="0"/>
                <a:ea typeface="ＭＳ Ｐゴシック" charset="0"/>
                <a:cs typeface="Arial" charset="0"/>
              </a:rPr>
              <a:t>المشكلة في الملصقات</a:t>
            </a:r>
            <a:endParaRPr lang="en-US" sz="3600" b="1" dirty="0">
              <a:latin typeface="Arial" charset="0"/>
              <a:ea typeface="ＭＳ Ｐゴシック" charset="0"/>
              <a:cs typeface="Arial" charset="0"/>
            </a:endParaRPr>
          </a:p>
        </p:txBody>
      </p:sp>
      <p:sp>
        <p:nvSpPr>
          <p:cNvPr id="402475" name="Text Box 43"/>
          <p:cNvSpPr txBox="1">
            <a:spLocks noChangeArrowheads="1"/>
          </p:cNvSpPr>
          <p:nvPr/>
        </p:nvSpPr>
        <p:spPr bwMode="auto">
          <a:xfrm>
            <a:off x="8305800" y="76200"/>
            <a:ext cx="724868"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266ت</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2"/>
          <p:cNvSpPr txBox="1">
            <a:spLocks noChangeArrowheads="1"/>
          </p:cNvSpPr>
          <p:nvPr/>
        </p:nvSpPr>
        <p:spPr bwMode="auto">
          <a:xfrm>
            <a:off x="-22715"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هل يجب أن نكون واحداً من الإثنين ؟</a:t>
            </a:r>
            <a:endParaRPr kumimoji="0" lang="en-US" sz="3600" b="1" i="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الأرمينيين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أو</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المصلحين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حقيقة      الإرتداد</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الضمان       الأبدي</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315471"/>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نقاط القوة</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12" name="Rectangle 2"/>
          <p:cNvSpPr txBox="1">
            <a:spLocks noChangeArrowheads="1"/>
          </p:cNvSpPr>
          <p:nvPr/>
        </p:nvSpPr>
        <p:spPr bwMode="auto">
          <a:xfrm>
            <a:off x="6012160" y="2492896"/>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فقدان       الخلاص</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كثيرون سيسقطون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نقاط الضعف</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15" name="Rectangle 2"/>
          <p:cNvSpPr txBox="1">
            <a:spLocks noChangeArrowheads="1"/>
          </p:cNvSpPr>
          <p:nvPr/>
        </p:nvSpPr>
        <p:spPr bwMode="auto">
          <a:xfrm>
            <a:off x="2123728" y="5229200"/>
            <a:ext cx="5040560"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نظرية الشركاء لديها كل نقاط القوة و لا نقاط ضعف فيها</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0557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22" name="Picture 3" descr="desiringgod-738117.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Title 1"/>
          <p:cNvSpPr>
            <a:spLocks noGrp="1"/>
          </p:cNvSpPr>
          <p:nvPr>
            <p:ph type="title"/>
          </p:nvPr>
        </p:nvSpPr>
        <p:spPr/>
        <p:txBody>
          <a:bodyPr/>
          <a:lstStyle/>
          <a:p>
            <a:r>
              <a:rPr lang="ar-JO" b="1" i="1" dirty="0">
                <a:solidFill>
                  <a:srgbClr val="FFFFFF"/>
                </a:solidFill>
                <a:effectLst>
                  <a:glow rad="152400">
                    <a:schemeClr val="tx1"/>
                  </a:glow>
                </a:effectLst>
                <a:latin typeface="Arial Bold" panose="020B0704020202020204" pitchFamily="34" charset="0"/>
                <a:ea typeface="ヒラギノ角ゴ Pro W3" charset="0"/>
                <a:cs typeface="Arial Bold" panose="020B0704020202020204" pitchFamily="34" charset="0"/>
              </a:rPr>
              <a:t>ثلاثة صور توضيحية</a:t>
            </a:r>
            <a:br>
              <a:rPr lang="ar-JO" b="1" i="1" dirty="0">
                <a:solidFill>
                  <a:srgbClr val="FFFFFF"/>
                </a:solidFill>
                <a:effectLst>
                  <a:glow rad="152400">
                    <a:schemeClr val="tx1"/>
                  </a:glow>
                </a:effectLst>
                <a:latin typeface="Arial Bold" panose="020B0704020202020204" pitchFamily="34" charset="0"/>
                <a:ea typeface="ヒラギノ角ゴ Pro W3" charset="0"/>
                <a:cs typeface="Arial Bold" panose="020B0704020202020204" pitchFamily="34" charset="0"/>
              </a:rPr>
            </a:br>
            <a:r>
              <a:rPr lang="ar-JO" b="1" i="1" dirty="0">
                <a:solidFill>
                  <a:srgbClr val="FFFFFF"/>
                </a:solidFill>
                <a:effectLst>
                  <a:glow rad="152400">
                    <a:schemeClr val="tx1"/>
                  </a:glow>
                </a:effectLst>
                <a:latin typeface="Arial Bold" panose="020B0704020202020204" pitchFamily="34" charset="0"/>
                <a:ea typeface="ヒラギノ角ゴ Pro W3" charset="0"/>
                <a:cs typeface="Arial Bold" panose="020B0704020202020204" pitchFamily="34" charset="0"/>
              </a:rPr>
              <a:t>لأجسادنا الجديدة:</a:t>
            </a:r>
            <a:endParaRPr lang="en-US" b="1" i="1" dirty="0">
              <a:solidFill>
                <a:srgbClr val="FFFFFF"/>
              </a:solidFill>
              <a:effectLst>
                <a:glow rad="152400">
                  <a:schemeClr val="tx1"/>
                </a:glow>
              </a:effectLst>
              <a:latin typeface="Arial Bold" panose="020B0704020202020204" pitchFamily="34" charset="0"/>
              <a:ea typeface="ヒラギノ角ゴ Pro W3" charset="0"/>
              <a:cs typeface="Arial Bold" panose="020B0704020202020204" pitchFamily="34" charset="0"/>
            </a:endParaRPr>
          </a:p>
        </p:txBody>
      </p:sp>
      <p:sp>
        <p:nvSpPr>
          <p:cNvPr id="5" name="Title 2"/>
          <p:cNvSpPr txBox="1">
            <a:spLocks/>
          </p:cNvSpPr>
          <p:nvPr/>
        </p:nvSpPr>
        <p:spPr bwMode="auto">
          <a:xfrm>
            <a:off x="1295400" y="2209800"/>
            <a:ext cx="68770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571500" indent="-571500" algn="r" rtl="1">
              <a:buFont typeface="Arial" panose="020B0604020202020204" pitchFamily="34" charset="0"/>
              <a:buChar char="•"/>
            </a:pPr>
            <a:r>
              <a:rPr lang="ar-JO" sz="4000" dirty="0">
                <a:solidFill>
                  <a:srgbClr val="FFFFFF"/>
                </a:solidFill>
                <a:effectLst>
                  <a:glow rad="152400">
                    <a:srgbClr val="000000"/>
                  </a:glow>
                </a:effectLst>
                <a:latin typeface="Arial Bold" panose="020B0704020202020204" pitchFamily="34" charset="0"/>
                <a:ea typeface="ヒラギノ角ゴ Pro W3" charset="0"/>
                <a:cs typeface="Arial Bold" panose="020B0704020202020204" pitchFamily="34" charset="0"/>
              </a:rPr>
              <a:t>حياة النبات (15: 36- 38)</a:t>
            </a:r>
            <a:endParaRPr lang="en-US" sz="4000" dirty="0">
              <a:solidFill>
                <a:srgbClr val="FFFFFF"/>
              </a:solidFill>
              <a:effectLst>
                <a:glow rad="152400">
                  <a:srgbClr val="000000"/>
                </a:glow>
              </a:effectLst>
              <a:latin typeface="Arial Bold" panose="020B0704020202020204" pitchFamily="34" charset="0"/>
              <a:ea typeface="ヒラギノ角ゴ Pro W3" charset="0"/>
              <a:cs typeface="Arial Bold" panose="020B0704020202020204" pitchFamily="34" charset="0"/>
            </a:endParaRPr>
          </a:p>
        </p:txBody>
      </p:sp>
      <p:sp>
        <p:nvSpPr>
          <p:cNvPr id="6" name="Title 2"/>
          <p:cNvSpPr txBox="1">
            <a:spLocks/>
          </p:cNvSpPr>
          <p:nvPr/>
        </p:nvSpPr>
        <p:spPr bwMode="auto">
          <a:xfrm>
            <a:off x="1295400" y="2895600"/>
            <a:ext cx="68770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571500" indent="-571500" algn="r" rtl="1">
              <a:buFont typeface="Arial" panose="020B0604020202020204" pitchFamily="34" charset="0"/>
              <a:buChar char="•"/>
            </a:pPr>
            <a:r>
              <a:rPr lang="ar-JO" sz="4000" dirty="0">
                <a:solidFill>
                  <a:srgbClr val="FFFFFF"/>
                </a:solidFill>
                <a:effectLst>
                  <a:glow rad="152400">
                    <a:srgbClr val="000000"/>
                  </a:glow>
                </a:effectLst>
                <a:latin typeface="Arial Bold" panose="020B0704020202020204" pitchFamily="34" charset="0"/>
                <a:ea typeface="ヒラギノ角ゴ Pro W3" charset="0"/>
                <a:cs typeface="Arial Bold" panose="020B0704020202020204" pitchFamily="34" charset="0"/>
              </a:rPr>
              <a:t>حياة الحيوان (15: 39)</a:t>
            </a:r>
            <a:endParaRPr lang="en-US" sz="4000" dirty="0">
              <a:solidFill>
                <a:srgbClr val="FFFFFF"/>
              </a:solidFill>
              <a:effectLst>
                <a:glow rad="152400">
                  <a:srgbClr val="000000"/>
                </a:glow>
              </a:effectLst>
              <a:latin typeface="Arial Bold" panose="020B0704020202020204" pitchFamily="34" charset="0"/>
              <a:ea typeface="ヒラギノ角ゴ Pro W3" charset="0"/>
              <a:cs typeface="Arial Bold" panose="020B0704020202020204" pitchFamily="34" charset="0"/>
            </a:endParaRPr>
          </a:p>
        </p:txBody>
      </p:sp>
      <p:sp>
        <p:nvSpPr>
          <p:cNvPr id="7" name="Title 2"/>
          <p:cNvSpPr txBox="1">
            <a:spLocks/>
          </p:cNvSpPr>
          <p:nvPr/>
        </p:nvSpPr>
        <p:spPr bwMode="auto">
          <a:xfrm>
            <a:off x="1295400" y="3581400"/>
            <a:ext cx="6877000" cy="914400"/>
          </a:xfrm>
          <a:prstGeom prst="rect">
            <a:avLst/>
          </a:prstGeom>
          <a:noFill/>
          <a:ln w="9525">
            <a:noFill/>
            <a:miter lim="800000"/>
            <a:headEnd/>
            <a:tailEnd/>
          </a:ln>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571500" indent="-571500" algn="r" rtl="1">
              <a:buFont typeface="Arial" panose="020B0604020202020204" pitchFamily="34" charset="0"/>
              <a:buChar char="•"/>
            </a:pPr>
            <a:r>
              <a:rPr lang="ar-JO" sz="4000" dirty="0">
                <a:solidFill>
                  <a:srgbClr val="FFFFFF"/>
                </a:solidFill>
                <a:effectLst>
                  <a:glow rad="152400">
                    <a:srgbClr val="000000"/>
                  </a:glow>
                </a:effectLst>
                <a:latin typeface="Arial Bold" panose="020B0704020202020204" pitchFamily="34" charset="0"/>
                <a:ea typeface="ヒラギノ角ゴ Pro W3" charset="0"/>
                <a:cs typeface="Arial Bold" panose="020B0704020202020204" pitchFamily="34" charset="0"/>
              </a:rPr>
              <a:t>الكائنات غير الحيّة (15: 40- 41)</a:t>
            </a:r>
            <a:endParaRPr lang="en-US" sz="4000" dirty="0">
              <a:solidFill>
                <a:srgbClr val="FFFFFF"/>
              </a:solidFill>
              <a:effectLst>
                <a:glow rad="152400">
                  <a:srgbClr val="000000"/>
                </a:glow>
              </a:effectLst>
              <a:latin typeface="Arial Bold" panose="020B0704020202020204" pitchFamily="34" charset="0"/>
              <a:ea typeface="ヒラギノ角ゴ Pro W3" charset="0"/>
              <a:cs typeface="Arial Bold" panose="020B0704020202020204" pitchFamily="34" charset="0"/>
            </a:endParaRPr>
          </a:p>
        </p:txBody>
      </p:sp>
    </p:spTree>
    <p:extLst>
      <p:ext uri="{BB962C8B-B14F-4D97-AF65-F5344CB8AC3E}">
        <p14:creationId xmlns:p14="http://schemas.microsoft.com/office/powerpoint/2010/main" val="695374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65"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6" name="Rectangle 3"/>
          <p:cNvSpPr>
            <a:spLocks noGrp="1" noChangeArrowheads="1"/>
          </p:cNvSpPr>
          <p:nvPr>
            <p:ph type="title" idx="4294967295"/>
          </p:nvPr>
        </p:nvSpPr>
        <p:spPr/>
        <p:txBody>
          <a:bodyPr/>
          <a:lstStyle/>
          <a:p>
            <a:pPr eaLnBrk="1" hangingPunct="1"/>
            <a:r>
              <a:rPr lang="ar-JO" dirty="0">
                <a:latin typeface="Arial Bold" panose="020B0704020202020204" pitchFamily="34" charset="0"/>
                <a:ea typeface="ＭＳ Ｐゴシック" charset="0"/>
                <a:cs typeface="Arial Bold" panose="020B0704020202020204" pitchFamily="34" charset="0"/>
              </a:rPr>
              <a:t>نتائج الاختطاف</a:t>
            </a:r>
            <a:endParaRPr lang="en-US" dirty="0">
              <a:latin typeface="Arial Bold" panose="020B0704020202020204" pitchFamily="34" charset="0"/>
              <a:ea typeface="ＭＳ Ｐゴシック" charset="0"/>
              <a:cs typeface="Arial Bold" panose="020B0704020202020204" pitchFamily="34" charset="0"/>
            </a:endParaRPr>
          </a:p>
        </p:txBody>
      </p:sp>
      <p:sp>
        <p:nvSpPr>
          <p:cNvPr id="113667" name="Text Box 4"/>
          <p:cNvSpPr txBox="1">
            <a:spLocks noChangeArrowheads="1"/>
          </p:cNvSpPr>
          <p:nvPr/>
        </p:nvSpPr>
        <p:spPr bwMode="auto">
          <a:xfrm>
            <a:off x="83502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latin typeface="Times New Roman" charset="0"/>
              </a:rPr>
              <a:t>78o</a:t>
            </a:r>
            <a:endParaRPr lang="en-US">
              <a:latin typeface="Times New Roman"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38100" y="404813"/>
            <a:ext cx="9070975" cy="1143000"/>
          </a:xfrm>
        </p:spPr>
        <p:txBody>
          <a:bodyPr/>
          <a:lstStyle/>
          <a:p>
            <a:r>
              <a:rPr lang="ar-JO" b="1" dirty="0">
                <a:latin typeface="Arial Bold" panose="020B0704020202020204" pitchFamily="34" charset="0"/>
                <a:ea typeface="ＭＳ Ｐゴシック" charset="0"/>
                <a:cs typeface="Arial Bold" panose="020B0704020202020204" pitchFamily="34" charset="0"/>
              </a:rPr>
              <a:t>سنلتقي معهُ في السُحب</a:t>
            </a:r>
            <a:endParaRPr lang="en-US" b="1" dirty="0">
              <a:latin typeface="Arial Bold" panose="020B0704020202020204" pitchFamily="34" charset="0"/>
              <a:ea typeface="ＭＳ Ｐゴシック" charset="0"/>
              <a:cs typeface="Arial Bold" panose="020B07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810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rPr>
              <a:t>Black</a:t>
            </a:r>
            <a:endParaRPr lang="en-US">
              <a:latin typeface="Arial" charset="0"/>
            </a:endParaRPr>
          </a:p>
        </p:txBody>
      </p:sp>
      <p:sp>
        <p:nvSpPr>
          <p:cNvPr id="83971" name="Rectangle 3"/>
          <p:cNvSpPr>
            <a:spLocks noGrp="1" noChangeArrowheads="1"/>
          </p:cNvSpPr>
          <p:nvPr>
            <p:ph type="body" idx="1"/>
          </p:nvPr>
        </p:nvSpPr>
        <p:spPr/>
        <p:txBody>
          <a:bodyPr/>
          <a:lstStyle/>
          <a:p>
            <a:pPr eaLnBrk="1" hangingPunct="1">
              <a:defRPr/>
            </a:pPr>
            <a:endParaRPr lang="en-US">
              <a:latin typeface="Arial"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09"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ar-SA" b="1" dirty="0">
                <a:solidFill>
                  <a:schemeClr val="bg1"/>
                </a:solidFill>
                <a:latin typeface="Arial Bold" panose="020B0704020202020204" pitchFamily="34" charset="0"/>
                <a:cs typeface="Arial Bold" panose="020B0704020202020204" pitchFamily="34" charset="0"/>
              </a:rPr>
              <a:t>ستنفتح</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السموات</a:t>
            </a:r>
            <a:r>
              <a:rPr lang="ar-JO" b="1" dirty="0">
                <a:solidFill>
                  <a:schemeClr val="bg1"/>
                </a:solidFill>
                <a:latin typeface="Arial Bold" panose="020B0704020202020204" pitchFamily="34" charset="0"/>
                <a:cs typeface="Arial Bold" panose="020B0704020202020204" pitchFamily="34" charset="0"/>
              </a:rPr>
              <a:t>...</a:t>
            </a:r>
            <a:endParaRPr lang="en-US" b="1" dirty="0">
              <a:solidFill>
                <a:schemeClr val="tx1"/>
              </a:solidFill>
              <a:latin typeface="Arial Bold" panose="020B0704020202020204" pitchFamily="34" charset="0"/>
              <a:cs typeface="Arial Bold" panose="020B0704020202020204" pitchFamily="34" charset="0"/>
            </a:endParaRPr>
          </a:p>
        </p:txBody>
      </p:sp>
    </p:spTree>
  </p:cSld>
  <p:clrMapOvr>
    <a:masterClrMapping/>
  </p:clrMapOvr>
  <p:transition spd="slow">
    <p:dissolve/>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7"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Grp="1" noChangeArrowheads="1"/>
          </p:cNvSpPr>
          <p:nvPr>
            <p:ph type="title"/>
          </p:nvPr>
        </p:nvSpPr>
        <p:spPr>
          <a:effectLst>
            <a:outerShdw blurRad="63500" dist="35921" dir="2700000" algn="ctr" rotWithShape="0">
              <a:schemeClr val="bg1">
                <a:alpha val="74998"/>
              </a:schemeClr>
            </a:outerShdw>
          </a:effectLst>
        </p:spPr>
        <p:txBody>
          <a:bodyPr/>
          <a:lstStyle/>
          <a:p>
            <a:pPr eaLnBrk="1" hangingPunct="1">
              <a:defRPr/>
            </a:pPr>
            <a:r>
              <a:rPr lang="ar-SA" b="1" dirty="0">
                <a:latin typeface="Arial Bold" panose="020B0704020202020204" pitchFamily="34" charset="0"/>
                <a:cs typeface="Arial Bold" panose="020B0704020202020204" pitchFamily="34" charset="0"/>
              </a:rPr>
              <a:t>تحضيرًا لدخولهِ... </a:t>
            </a:r>
            <a:endParaRPr lang="en-US" dirty="0">
              <a:latin typeface="Arial Bold" panose="020B0704020202020204" pitchFamily="34" charset="0"/>
              <a:cs typeface="Arial Bold" panose="020B0704020202020204" pitchFamily="34" charset="0"/>
            </a:endParaRPr>
          </a:p>
        </p:txBody>
      </p:sp>
    </p:spTree>
  </p:cSld>
  <p:clrMapOvr>
    <a:masterClrMapping/>
  </p:clrMapOvr>
  <p:transition spd="slow">
    <p:dissolve/>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5" name="Picture 2" descr="TellusOr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0" y="-381000"/>
            <a:ext cx="10160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Rectangle 3"/>
          <p:cNvSpPr>
            <a:spLocks noGrp="1" noChangeArrowheads="1"/>
          </p:cNvSpPr>
          <p:nvPr>
            <p:ph type="ctrTitle"/>
          </p:nvPr>
        </p:nvSpPr>
        <p:spPr>
          <a:xfrm>
            <a:off x="5562600" y="381000"/>
            <a:ext cx="3581400" cy="630872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ar-SA" b="1" dirty="0">
                <a:solidFill>
                  <a:schemeClr val="bg1"/>
                </a:solidFill>
                <a:latin typeface="Arial Bold" panose="020B0704020202020204" pitchFamily="34" charset="0"/>
                <a:cs typeface="Arial Bold" panose="020B0704020202020204" pitchFamily="34" charset="0"/>
              </a:rPr>
              <a:t>ستصفق</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له النجوم</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برعود</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التسبيح</a:t>
            </a:r>
            <a:endParaRPr lang="en-US" b="1" dirty="0">
              <a:solidFill>
                <a:schemeClr val="bg1"/>
              </a:solidFill>
              <a:latin typeface="Arial" charset="0"/>
            </a:endParaRPr>
          </a:p>
        </p:txBody>
      </p:sp>
    </p:spTree>
  </p:cSld>
  <p:clrMapOvr>
    <a:masterClrMapping/>
  </p:clrMapOvr>
  <p:transition spd="slow">
    <p:dissolve/>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3"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ar-SA" b="1" dirty="0">
                <a:solidFill>
                  <a:schemeClr val="bg1"/>
                </a:solidFill>
                <a:latin typeface="Arial Bold" panose="020B0704020202020204" pitchFamily="34" charset="0"/>
                <a:cs typeface="Arial Bold" panose="020B0704020202020204" pitchFamily="34" charset="0"/>
              </a:rPr>
              <a:t>النور</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العذب</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في</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عينية</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سيقوّي</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الذين</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ينتظرونه</a:t>
            </a:r>
            <a:endParaRPr lang="en-US" dirty="0">
              <a:latin typeface="Arial Bold" panose="020B0704020202020204" pitchFamily="34" charset="0"/>
              <a:cs typeface="Arial Bold" panose="020B0704020202020204" pitchFamily="34" charset="0"/>
            </a:endParaRPr>
          </a:p>
        </p:txBody>
      </p:sp>
    </p:spTree>
  </p:cSld>
  <p:clrMapOvr>
    <a:masterClrMapping/>
  </p:clrMapOvr>
  <p:transition spd="slow">
    <p:dissolve/>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001"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ar-SA" b="1" dirty="0">
                <a:solidFill>
                  <a:schemeClr val="bg1"/>
                </a:solidFill>
                <a:latin typeface="Arial Bold" panose="020B0704020202020204" pitchFamily="34" charset="0"/>
                <a:cs typeface="Arial Bold" panose="020B0704020202020204" pitchFamily="34" charset="0"/>
              </a:rPr>
              <a:t>وسنراه حينئذ وجهًا لوجه</a:t>
            </a:r>
            <a:endParaRPr lang="en-US" dirty="0">
              <a:latin typeface="Arial Bold" panose="020B0704020202020204" pitchFamily="34" charset="0"/>
              <a:cs typeface="Arial Bold" panose="020B0704020202020204" pitchFamily="34" charset="0"/>
            </a:endParaRPr>
          </a:p>
        </p:txBody>
      </p:sp>
    </p:spTree>
  </p:cSld>
  <p:clrMapOvr>
    <a:masterClrMapping/>
  </p:clrMapOvr>
  <p:transition spd="slow">
    <p:dissolve/>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49"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9" name="Rectangle 3"/>
          <p:cNvSpPr>
            <a:spLocks noGrp="1" noChangeArrowheads="1"/>
          </p:cNvSpPr>
          <p:nvPr>
            <p:ph type="title" idx="4294967295"/>
          </p:nvPr>
        </p:nvSpPr>
        <p:spPr>
          <a:xfrm>
            <a:off x="762000" y="5410200"/>
            <a:ext cx="7772400" cy="1447800"/>
          </a:xfrm>
          <a:effectLst>
            <a:outerShdw blurRad="63500" dist="35921" dir="2700000" algn="ctr" rotWithShape="0">
              <a:schemeClr val="bg1">
                <a:alpha val="74998"/>
              </a:schemeClr>
            </a:outerShdw>
          </a:effectLst>
        </p:spPr>
        <p:txBody>
          <a:bodyPr/>
          <a:lstStyle/>
          <a:p>
            <a:pPr eaLnBrk="1" hangingPunct="1">
              <a:defRPr/>
            </a:pPr>
            <a:r>
              <a:rPr lang="ar-JO" b="1" dirty="0">
                <a:latin typeface="Arial Bold" panose="020B0704020202020204" pitchFamily="34" charset="0"/>
                <a:ea typeface="ＭＳ Ｐゴシック" charset="0"/>
                <a:cs typeface="Arial Bold" panose="020B0704020202020204" pitchFamily="34" charset="0"/>
              </a:rPr>
              <a:t>سوف نراه</a:t>
            </a:r>
            <a:br>
              <a:rPr lang="en-US" b="1" dirty="0">
                <a:latin typeface="Arial" charset="0"/>
                <a:ea typeface="ＭＳ Ｐゴシック" charset="0"/>
                <a:cs typeface="ＭＳ Ｐゴシック" charset="0"/>
              </a:rPr>
            </a:br>
            <a:r>
              <a:rPr lang="ar-JO" b="1" dirty="0">
                <a:latin typeface="Arial Bold" panose="020B0704020202020204" pitchFamily="34" charset="0"/>
                <a:ea typeface="ＭＳ Ｐゴシック" charset="0"/>
                <a:cs typeface="Arial Bold" panose="020B0704020202020204" pitchFamily="34" charset="0"/>
              </a:rPr>
              <a:t>سوف نراه</a:t>
            </a:r>
            <a:endParaRPr lang="en-US" b="1" dirty="0">
              <a:latin typeface="Arial Bold" panose="020B0704020202020204" pitchFamily="34" charset="0"/>
              <a:ea typeface="ＭＳ Ｐゴシック" charset="0"/>
              <a:cs typeface="Arial Bold" panose="020B07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7"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8" name="Rectangle 3"/>
          <p:cNvSpPr>
            <a:spLocks noGrp="1" noChangeArrowheads="1"/>
          </p:cNvSpPr>
          <p:nvPr>
            <p:ph type="title" idx="4294967295"/>
          </p:nvPr>
        </p:nvSpPr>
        <p:spPr>
          <a:xfrm>
            <a:off x="685800" y="4495800"/>
            <a:ext cx="7924800" cy="1981200"/>
          </a:xfrm>
        </p:spPr>
        <p:txBody>
          <a:bodyPr/>
          <a:lstStyle/>
          <a:p>
            <a:pPr eaLnBrk="1" hangingPunct="1"/>
            <a:r>
              <a:rPr lang="ar-SA" b="1" dirty="0">
                <a:latin typeface="Arial Bold" panose="020B0704020202020204" pitchFamily="34" charset="0"/>
                <a:ea typeface="ＭＳ Ｐゴシック" charset="0"/>
                <a:cs typeface="Arial Bold" panose="020B0704020202020204" pitchFamily="34" charset="0"/>
              </a:rPr>
              <a:t>...وجهًا لوجه</a:t>
            </a:r>
            <a:br>
              <a:rPr lang="ar-SA" b="1" dirty="0">
                <a:latin typeface="Arial Bold" panose="020B0704020202020204" pitchFamily="34" charset="0"/>
                <a:ea typeface="ＭＳ Ｐゴシック" charset="0"/>
                <a:cs typeface="Arial Bold" panose="020B0704020202020204" pitchFamily="34" charset="0"/>
              </a:rPr>
            </a:br>
            <a:r>
              <a:rPr lang="ar-SA" b="1" dirty="0">
                <a:latin typeface="Arial Bold" panose="020B0704020202020204" pitchFamily="34" charset="0"/>
                <a:ea typeface="ＭＳ Ｐゴシック" charset="0"/>
                <a:cs typeface="Arial Bold" panose="020B0704020202020204" pitchFamily="34" charset="0"/>
              </a:rPr>
              <a:t>في كل مجده</a:t>
            </a:r>
            <a:endParaRPr lang="en-US" b="1" dirty="0">
              <a:latin typeface="Arial Bold" panose="020B0704020202020204" pitchFamily="34" charset="0"/>
              <a:ea typeface="ＭＳ Ｐゴシック" charset="0"/>
              <a:cs typeface="Arial Bold" panose="020B0704020202020204" pitchFamily="34" charset="0"/>
            </a:endParaRPr>
          </a:p>
        </p:txBody>
      </p:sp>
    </p:spTree>
  </p:cSld>
  <p:clrMapOvr>
    <a:masterClrMapping/>
  </p:clrMapOvr>
  <p:transition spd="slow">
    <p:dissolve/>
  </p:transition>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94946" name="Picture 3" descr="bodybuild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7242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7" name="Title 1"/>
          <p:cNvSpPr>
            <a:spLocks noGrp="1"/>
          </p:cNvSpPr>
          <p:nvPr>
            <p:ph type="title"/>
          </p:nvPr>
        </p:nvSpPr>
        <p:spPr>
          <a:xfrm>
            <a:off x="2771800" y="116632"/>
            <a:ext cx="4464496" cy="1905000"/>
          </a:xfrm>
        </p:spPr>
        <p:txBody>
          <a:bodyPr/>
          <a:lstStyle/>
          <a:p>
            <a:r>
              <a:rPr lang="ar-JO" b="1" dirty="0">
                <a:latin typeface="Arial" charset="0"/>
                <a:ea typeface="ヒラギノ角ゴ Pro W3" charset="0"/>
                <a:cs typeface="ヒラギノ角ゴ Pro W3" charset="0"/>
              </a:rPr>
              <a:t>الجسد</a:t>
            </a:r>
            <a:br>
              <a:rPr lang="ar-JO" b="1" dirty="0">
                <a:latin typeface="Arial" charset="0"/>
                <a:ea typeface="ヒラギノ角ゴ Pro W3" charset="0"/>
                <a:cs typeface="ヒラギノ角ゴ Pro W3" charset="0"/>
              </a:rPr>
            </a:br>
            <a:r>
              <a:rPr lang="ar-JO" b="1" dirty="0">
                <a:latin typeface="Arial" charset="0"/>
                <a:ea typeface="ヒラギノ角ゴ Pro W3" charset="0"/>
                <a:cs typeface="ヒラギノ角ゴ Pro W3" charset="0"/>
              </a:rPr>
              <a:t>المُقام</a:t>
            </a:r>
            <a:endParaRPr lang="en-US" b="1"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65164793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5"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3"/>
          <p:cNvSpPr>
            <a:spLocks noGrp="1" noChangeArrowheads="1"/>
          </p:cNvSpPr>
          <p:nvPr>
            <p:ph type="title" idx="4294967295"/>
          </p:nvPr>
        </p:nvSpPr>
        <p:spPr>
          <a:xfrm>
            <a:off x="2362200" y="1066800"/>
            <a:ext cx="3962400" cy="5029200"/>
          </a:xfrm>
        </p:spPr>
        <p:txBody>
          <a:bodyPr/>
          <a:lstStyle/>
          <a:p>
            <a:pPr eaLnBrk="1" hangingPunct="1"/>
            <a:r>
              <a:rPr lang="ar-JO" b="1" dirty="0">
                <a:latin typeface="Arial Bold" panose="020B0704020202020204" pitchFamily="34" charset="0"/>
                <a:cs typeface="Arial Bold" panose="020B0704020202020204" pitchFamily="34" charset="0"/>
              </a:rPr>
              <a:t>سوف</a:t>
            </a:r>
            <a:br>
              <a:rPr lang="ar-JO" b="1" dirty="0">
                <a:latin typeface="Arial Bold" panose="020B0704020202020204" pitchFamily="34" charset="0"/>
                <a:cs typeface="Arial Bold" panose="020B0704020202020204" pitchFamily="34" charset="0"/>
              </a:rPr>
            </a:br>
            <a:r>
              <a:rPr lang="ar-JO" b="1" dirty="0">
                <a:latin typeface="Arial Bold" panose="020B0704020202020204" pitchFamily="34" charset="0"/>
                <a:cs typeface="Arial Bold" panose="020B0704020202020204" pitchFamily="34" charset="0"/>
              </a:rPr>
              <a:t>نراه</a:t>
            </a:r>
            <a:br>
              <a:rPr lang="en-US" b="1" dirty="0">
                <a:latin typeface="Arial" charset="0"/>
              </a:rPr>
            </a:br>
            <a:r>
              <a:rPr lang="en-US" b="1" dirty="0">
                <a:latin typeface="Arial" charset="0"/>
              </a:rPr>
              <a:t> </a:t>
            </a:r>
            <a:r>
              <a:rPr lang="ar-JO" b="1" dirty="0">
                <a:latin typeface="Arial Bold" panose="020B0704020202020204" pitchFamily="34" charset="0"/>
                <a:cs typeface="Arial Bold" panose="020B0704020202020204" pitchFamily="34" charset="0"/>
              </a:rPr>
              <a:t>سوف</a:t>
            </a:r>
            <a:br>
              <a:rPr lang="ar-JO" b="1" dirty="0">
                <a:latin typeface="Arial Bold" panose="020B0704020202020204" pitchFamily="34" charset="0"/>
                <a:cs typeface="Arial Bold" panose="020B0704020202020204" pitchFamily="34" charset="0"/>
              </a:rPr>
            </a:br>
            <a:r>
              <a:rPr lang="ar-JO" b="1" dirty="0">
                <a:latin typeface="Arial Bold" panose="020B0704020202020204" pitchFamily="34" charset="0"/>
                <a:cs typeface="Arial Bold" panose="020B0704020202020204" pitchFamily="34" charset="0"/>
              </a:rPr>
              <a:t>نراه</a:t>
            </a:r>
            <a:endParaRPr lang="en-US" b="1" dirty="0">
              <a:latin typeface="Arial Bold" panose="020B0704020202020204" pitchFamily="34" charset="0"/>
              <a:cs typeface="Arial Bold" panose="020B0704020202020204" pitchFamily="34" charset="0"/>
            </a:endParaRPr>
          </a:p>
        </p:txBody>
      </p:sp>
    </p:spTree>
  </p:cSld>
  <p:clrMapOvr>
    <a:masterClrMapping/>
  </p:clrMapOvr>
  <p:transition spd="slow">
    <p:dissolve/>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6193"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3" name="Rectangle 3"/>
          <p:cNvSpPr>
            <a:spLocks noGrp="1" noChangeArrowheads="1"/>
          </p:cNvSpPr>
          <p:nvPr>
            <p:ph type="title" idx="4294967295"/>
          </p:nvPr>
        </p:nvSpPr>
        <p:spPr>
          <a:xfrm>
            <a:off x="0" y="4572000"/>
            <a:ext cx="5562600" cy="2286000"/>
          </a:xfrm>
          <a:effectLst>
            <a:outerShdw blurRad="63500" dist="35921" dir="2700000" algn="ctr" rotWithShape="0">
              <a:schemeClr val="tx2">
                <a:alpha val="74998"/>
              </a:schemeClr>
            </a:outerShdw>
          </a:effectLst>
        </p:spPr>
        <p:txBody>
          <a:bodyPr/>
          <a:lstStyle/>
          <a:p>
            <a:pPr eaLnBrk="1" hangingPunct="1">
              <a:defRPr/>
            </a:pPr>
            <a:r>
              <a:rPr lang="ar-SA" b="1" dirty="0">
                <a:solidFill>
                  <a:schemeClr val="bg1"/>
                </a:solidFill>
                <a:latin typeface="Arial Bold" panose="020B0704020202020204" pitchFamily="34" charset="0"/>
                <a:cs typeface="Arial Bold" panose="020B0704020202020204" pitchFamily="34" charset="0"/>
              </a:rPr>
              <a:t>...وجهًا لوجه</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ربنا ومخلصنا</a:t>
            </a:r>
            <a:endParaRPr lang="en-US" dirty="0">
              <a:latin typeface="Arial Bold" panose="020B0704020202020204" pitchFamily="34" charset="0"/>
              <a:cs typeface="Arial Bold" panose="020B0704020202020204" pitchFamily="34" charset="0"/>
            </a:endParaRPr>
          </a:p>
        </p:txBody>
      </p:sp>
    </p:spTree>
  </p:cSld>
  <p:clrMapOvr>
    <a:masterClrMapping/>
  </p:clrMapOvr>
  <p:transition spd="slow">
    <p:dissolve/>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1"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1"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ar-SA" b="1" dirty="0">
                <a:solidFill>
                  <a:schemeClr val="bg1"/>
                </a:solidFill>
                <a:latin typeface="Arial Bold" panose="020B0704020202020204" pitchFamily="34" charset="0"/>
                <a:cs typeface="Arial Bold" panose="020B0704020202020204" pitchFamily="34" charset="0"/>
              </a:rPr>
              <a:t>وستطلق الملائكة صيحة</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مجيئهِ</a:t>
            </a:r>
            <a:endParaRPr lang="en-US" dirty="0">
              <a:latin typeface="Arial Bold" panose="020B0704020202020204" pitchFamily="34" charset="0"/>
              <a:cs typeface="Arial Bold" panose="020B0704020202020204" pitchFamily="34" charset="0"/>
            </a:endParaRPr>
          </a:p>
        </p:txBody>
      </p:sp>
    </p:spTree>
  </p:cSld>
  <p:clrMapOvr>
    <a:masterClrMapping/>
  </p:clrMapOvr>
  <p:transition spd="slow">
    <p:dissolve/>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89"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Rectangle 3"/>
          <p:cNvSpPr>
            <a:spLocks noGrp="1" noChangeArrowheads="1"/>
          </p:cNvSpPr>
          <p:nvPr>
            <p:ph type="title" idx="4294967295"/>
          </p:nvPr>
        </p:nvSpPr>
        <p:spPr/>
        <p:txBody>
          <a:bodyPr/>
          <a:lstStyle/>
          <a:p>
            <a:pPr eaLnBrk="1" hangingPunct="1"/>
            <a:r>
              <a:rPr lang="ar-SA" b="1" dirty="0">
                <a:latin typeface="Arial Bold" panose="020B0704020202020204" pitchFamily="34" charset="0"/>
                <a:ea typeface="ＭＳ Ｐゴシック" charset="0"/>
                <a:cs typeface="Arial Bold" panose="020B0704020202020204" pitchFamily="34" charset="0"/>
              </a:rPr>
              <a:t>وسينهض النائمون</a:t>
            </a:r>
            <a:br>
              <a:rPr lang="ar-SA" b="1" dirty="0">
                <a:latin typeface="Arial Bold" panose="020B0704020202020204" pitchFamily="34" charset="0"/>
                <a:ea typeface="ＭＳ Ｐゴシック" charset="0"/>
                <a:cs typeface="Arial Bold" panose="020B0704020202020204" pitchFamily="34" charset="0"/>
              </a:rPr>
            </a:br>
            <a:r>
              <a:rPr lang="ar-SA" b="1" dirty="0">
                <a:latin typeface="Arial Bold" panose="020B0704020202020204" pitchFamily="34" charset="0"/>
                <a:ea typeface="ＭＳ Ｐゴシック" charset="0"/>
                <a:cs typeface="Arial Bold" panose="020B0704020202020204" pitchFamily="34" charset="0"/>
              </a:rPr>
              <a:t>من أماكن سباتهم</a:t>
            </a:r>
            <a:endParaRPr lang="en-US" dirty="0">
              <a:latin typeface="Arial Bold" panose="020B0704020202020204" pitchFamily="34" charset="0"/>
              <a:ea typeface="ＭＳ Ｐゴシック" charset="0"/>
              <a:cs typeface="Arial Bold" panose="020B0704020202020204" pitchFamily="34" charset="0"/>
            </a:endParaRPr>
          </a:p>
        </p:txBody>
      </p:sp>
    </p:spTree>
  </p:cSld>
  <p:clrMapOvr>
    <a:masterClrMapping/>
  </p:clrMapOvr>
  <p:transition spd="slow">
    <p:dissolve/>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7"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7"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ar-SA" b="1" dirty="0">
                <a:latin typeface="Arial Bold" panose="020B0704020202020204" pitchFamily="34" charset="0"/>
                <a:ea typeface="ＭＳ Ｐゴシック" charset="0"/>
                <a:cs typeface="Arial Bold" panose="020B0704020202020204" pitchFamily="34" charset="0"/>
              </a:rPr>
              <a:t>وأولئك الباقون</a:t>
            </a:r>
            <a:br>
              <a:rPr lang="ar-SA" b="1" dirty="0">
                <a:latin typeface="Arial Bold" panose="020B0704020202020204" pitchFamily="34" charset="0"/>
                <a:ea typeface="ＭＳ Ｐゴシック" charset="0"/>
                <a:cs typeface="Arial Bold" panose="020B0704020202020204" pitchFamily="34" charset="0"/>
              </a:rPr>
            </a:br>
            <a:r>
              <a:rPr lang="ar-SA" b="1" dirty="0">
                <a:latin typeface="Arial Bold" panose="020B0704020202020204" pitchFamily="34" charset="0"/>
                <a:ea typeface="ＭＳ Ｐゴシック" charset="0"/>
                <a:cs typeface="Arial Bold" panose="020B0704020202020204" pitchFamily="34" charset="0"/>
              </a:rPr>
              <a:t>سيتغيّرون في لحظة</a:t>
            </a:r>
            <a:endParaRPr lang="en-US" dirty="0">
              <a:latin typeface="Arial Bold" panose="020B0704020202020204" pitchFamily="34" charset="0"/>
              <a:ea typeface="ＭＳ Ｐゴシック" charset="0"/>
              <a:cs typeface="Arial Bold" panose="020B0704020202020204" pitchFamily="34" charset="0"/>
            </a:endParaRPr>
          </a:p>
        </p:txBody>
      </p:sp>
    </p:spTree>
  </p:cSld>
  <p:clrMapOvr>
    <a:masterClrMapping/>
  </p:clrMapOvr>
  <p:transition spd="slow">
    <p:dissolve/>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4385"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ar-SA" b="1" dirty="0">
                <a:solidFill>
                  <a:schemeClr val="bg1"/>
                </a:solidFill>
                <a:latin typeface="Arial Bold" panose="020B0704020202020204" pitchFamily="34" charset="0"/>
                <a:cs typeface="Arial Bold" panose="020B0704020202020204" pitchFamily="34" charset="0"/>
              </a:rPr>
              <a:t>وسنراه حينئدٍ</a:t>
            </a:r>
            <a:br>
              <a:rPr lang="ar-SA" b="1" dirty="0">
                <a:solidFill>
                  <a:schemeClr val="bg1"/>
                </a:solidFill>
                <a:latin typeface="Arial Bold" panose="020B0704020202020204" pitchFamily="34" charset="0"/>
                <a:cs typeface="Arial Bold" panose="020B0704020202020204" pitchFamily="34" charset="0"/>
              </a:rPr>
            </a:br>
            <a:r>
              <a:rPr lang="ar-SA" b="1" dirty="0">
                <a:solidFill>
                  <a:schemeClr val="bg1"/>
                </a:solidFill>
                <a:latin typeface="Arial Bold" panose="020B0704020202020204" pitchFamily="34" charset="0"/>
                <a:cs typeface="Arial Bold" panose="020B0704020202020204" pitchFamily="34" charset="0"/>
              </a:rPr>
              <a:t>وجهًا لوجه</a:t>
            </a:r>
            <a:endParaRPr lang="en-US" dirty="0">
              <a:latin typeface="Arial Bold" panose="020B0704020202020204" pitchFamily="34" charset="0"/>
              <a:cs typeface="Arial Bold" panose="020B0704020202020204" pitchFamily="34" charset="0"/>
            </a:endParaRPr>
          </a:p>
        </p:txBody>
      </p:sp>
    </p:spTree>
  </p:cSld>
  <p:clrMapOvr>
    <a:masterClrMapping/>
  </p:clrMapOvr>
  <p:transition spd="slow">
    <p:dissolve/>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3"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3" name="Rectangle 3"/>
          <p:cNvSpPr>
            <a:spLocks noGrp="1" noChangeArrowheads="1"/>
          </p:cNvSpPr>
          <p:nvPr>
            <p:ph type="title" idx="4294967295"/>
          </p:nvPr>
        </p:nvSpPr>
        <p:spPr>
          <a:xfrm>
            <a:off x="228600" y="4648200"/>
            <a:ext cx="7772400" cy="1143000"/>
          </a:xfrm>
          <a:effectLst>
            <a:outerShdw blurRad="63500" dist="35921" dir="2700000" algn="ctr" rotWithShape="0">
              <a:schemeClr val="tx1">
                <a:alpha val="74998"/>
              </a:schemeClr>
            </a:outerShdw>
          </a:effectLst>
        </p:spPr>
        <p:txBody>
          <a:bodyPr/>
          <a:lstStyle/>
          <a:p>
            <a:pPr eaLnBrk="1" hangingPunct="1">
              <a:defRPr/>
            </a:pPr>
            <a:r>
              <a:rPr lang="ar-JO" b="1" dirty="0">
                <a:solidFill>
                  <a:schemeClr val="bg1"/>
                </a:solidFill>
                <a:latin typeface="Arial Bold" panose="020B0704020202020204" pitchFamily="34" charset="0"/>
                <a:ea typeface="ＭＳ Ｐゴシック" charset="0"/>
                <a:cs typeface="Arial Bold" panose="020B0704020202020204" pitchFamily="34" charset="0"/>
              </a:rPr>
              <a:t>سوف نراه</a:t>
            </a:r>
            <a:br>
              <a:rPr lang="en-US" b="1" dirty="0">
                <a:solidFill>
                  <a:schemeClr val="bg1"/>
                </a:solidFill>
                <a:latin typeface="Arial" charset="0"/>
                <a:ea typeface="ＭＳ Ｐゴシック" charset="0"/>
                <a:cs typeface="ＭＳ Ｐゴシック" charset="0"/>
              </a:rPr>
            </a:br>
            <a:r>
              <a:rPr lang="ar-JO" b="1" dirty="0">
                <a:solidFill>
                  <a:schemeClr val="bg1"/>
                </a:solidFill>
                <a:latin typeface="Arial Bold" panose="020B0704020202020204" pitchFamily="34" charset="0"/>
                <a:ea typeface="ＭＳ Ｐゴシック" charset="0"/>
                <a:cs typeface="Arial Bold" panose="020B0704020202020204" pitchFamily="34" charset="0"/>
              </a:rPr>
              <a:t>سوف نراه</a:t>
            </a:r>
            <a:endParaRPr lang="en-US" b="1" dirty="0">
              <a:latin typeface="Arial Bold" panose="020B0704020202020204" pitchFamily="34" charset="0"/>
              <a:ea typeface="ＭＳ Ｐゴシック" charset="0"/>
              <a:cs typeface="Arial Bold" panose="020B07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481"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3"/>
          <p:cNvSpPr>
            <a:spLocks noGrp="1" noChangeArrowheads="1"/>
          </p:cNvSpPr>
          <p:nvPr>
            <p:ph type="title" idx="4294967295"/>
          </p:nvPr>
        </p:nvSpPr>
        <p:spPr>
          <a:xfrm>
            <a:off x="3352800" y="609600"/>
            <a:ext cx="5105400" cy="2209800"/>
          </a:xfrm>
        </p:spPr>
        <p:txBody>
          <a:bodyPr/>
          <a:lstStyle/>
          <a:p>
            <a:pPr eaLnBrk="1" hangingPunct="1"/>
            <a:r>
              <a:rPr lang="ar-SA" b="1" dirty="0">
                <a:latin typeface="Arial Bold" panose="020B0704020202020204" pitchFamily="34" charset="0"/>
                <a:ea typeface="ＭＳ Ｐゴシック" charset="0"/>
                <a:cs typeface="Arial Bold" panose="020B0704020202020204" pitchFamily="34" charset="0"/>
              </a:rPr>
              <a:t>...وجهًا لوجه</a:t>
            </a:r>
            <a:br>
              <a:rPr lang="ar-SA" b="1" dirty="0">
                <a:latin typeface="Arial Bold" panose="020B0704020202020204" pitchFamily="34" charset="0"/>
                <a:ea typeface="ＭＳ Ｐゴシック" charset="0"/>
                <a:cs typeface="Arial Bold" panose="020B0704020202020204" pitchFamily="34" charset="0"/>
              </a:rPr>
            </a:br>
            <a:r>
              <a:rPr lang="ar-SA" b="1" dirty="0">
                <a:latin typeface="Arial Bold" panose="020B0704020202020204" pitchFamily="34" charset="0"/>
                <a:ea typeface="ＭＳ Ｐゴシック" charset="0"/>
                <a:cs typeface="Arial Bold" panose="020B0704020202020204" pitchFamily="34" charset="0"/>
              </a:rPr>
              <a:t>في كل مجدهِ</a:t>
            </a:r>
            <a:endParaRPr lang="en-US" dirty="0">
              <a:latin typeface="Arial Bold" panose="020B0704020202020204" pitchFamily="34" charset="0"/>
              <a:ea typeface="ＭＳ Ｐゴシック" charset="0"/>
              <a:cs typeface="Arial Bold" panose="020B0704020202020204" pitchFamily="34" charset="0"/>
            </a:endParaRPr>
          </a:p>
        </p:txBody>
      </p:sp>
    </p:spTree>
  </p:cSld>
  <p:clrMapOvr>
    <a:masterClrMapping/>
  </p:clrMapOvr>
  <p:transition spd="slow">
    <p:dissolve/>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29"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9"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ar-JO" b="1" dirty="0">
                <a:solidFill>
                  <a:srgbClr val="FDFFFA"/>
                </a:solidFill>
                <a:latin typeface="Arial Bold" panose="020B0704020202020204" pitchFamily="34" charset="0"/>
                <a:cs typeface="Arial Bold" panose="020B0704020202020204" pitchFamily="34" charset="0"/>
              </a:rPr>
              <a:t>سوف نراه</a:t>
            </a:r>
            <a:br>
              <a:rPr lang="en-US" b="1" dirty="0">
                <a:solidFill>
                  <a:srgbClr val="FDFFFA"/>
                </a:solidFill>
                <a:latin typeface="Arial" charset="0"/>
              </a:rPr>
            </a:br>
            <a:r>
              <a:rPr lang="ar-JO" b="1" dirty="0">
                <a:solidFill>
                  <a:srgbClr val="FDFFFA"/>
                </a:solidFill>
                <a:latin typeface="Arial Bold" panose="020B0704020202020204" pitchFamily="34" charset="0"/>
                <a:cs typeface="Arial Bold" panose="020B0704020202020204" pitchFamily="34" charset="0"/>
              </a:rPr>
              <a:t>سوف نراه</a:t>
            </a:r>
            <a:endParaRPr lang="en-US" dirty="0">
              <a:latin typeface="Arial Bold" panose="020B0704020202020204" pitchFamily="34" charset="0"/>
              <a:cs typeface="Arial Bold" panose="020B0704020202020204" pitchFamily="34" charset="0"/>
            </a:endParaRPr>
          </a:p>
        </p:txBody>
      </p:sp>
    </p:spTree>
  </p:cSld>
  <p:clrMapOvr>
    <a:masterClrMapping/>
  </p:clrMapOvr>
  <p:transition>
    <p:randomBar dir="vert"/>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2577"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ar-SA" b="1" dirty="0">
                <a:solidFill>
                  <a:schemeClr val="bg1"/>
                </a:solidFill>
                <a:latin typeface="Arial Bold" panose="020B0704020202020204" pitchFamily="34" charset="0"/>
                <a:ea typeface="ＭＳ Ｐゴシック" charset="0"/>
                <a:cs typeface="Arial Bold" panose="020B0704020202020204" pitchFamily="34" charset="0"/>
              </a:rPr>
              <a:t>...وجهًا لوجه</a:t>
            </a:r>
            <a:br>
              <a:rPr lang="ar-SA" b="1" dirty="0">
                <a:solidFill>
                  <a:schemeClr val="bg1"/>
                </a:solidFill>
                <a:latin typeface="Arial Bold" panose="020B0704020202020204" pitchFamily="34" charset="0"/>
                <a:ea typeface="ＭＳ Ｐゴシック" charset="0"/>
                <a:cs typeface="Arial Bold" panose="020B0704020202020204" pitchFamily="34" charset="0"/>
              </a:rPr>
            </a:br>
            <a:r>
              <a:rPr lang="ar-SA" b="1" dirty="0">
                <a:solidFill>
                  <a:schemeClr val="bg1"/>
                </a:solidFill>
                <a:latin typeface="Arial Bold" panose="020B0704020202020204" pitchFamily="34" charset="0"/>
                <a:ea typeface="ＭＳ Ｐゴシック" charset="0"/>
                <a:cs typeface="Arial Bold" panose="020B0704020202020204" pitchFamily="34" charset="0"/>
              </a:rPr>
              <a:t>ربنا ومخلصنا</a:t>
            </a:r>
            <a:endParaRPr lang="en-US" b="1" dirty="0">
              <a:solidFill>
                <a:schemeClr val="bg1"/>
              </a:solidFill>
              <a:latin typeface="Arial Bold" panose="020B0704020202020204" pitchFamily="34" charset="0"/>
              <a:ea typeface="ＭＳ Ｐゴシック" charset="0"/>
              <a:cs typeface="Arial Bold" panose="020B07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0066"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7" name="Rectangle 3"/>
          <p:cNvSpPr>
            <a:spLocks noGrp="1" noChangeArrowheads="1"/>
          </p:cNvSpPr>
          <p:nvPr>
            <p:ph type="title" idx="4294967295"/>
          </p:nvPr>
        </p:nvSpPr>
        <p:spPr>
          <a:xfrm>
            <a:off x="-36512" y="260648"/>
            <a:ext cx="9142784" cy="1143000"/>
          </a:xfrm>
        </p:spPr>
        <p:txBody>
          <a:bodyPr/>
          <a:lstStyle/>
          <a:p>
            <a:pPr eaLnBrk="1" hangingPunct="1"/>
            <a:r>
              <a:rPr lang="ar-JO" sz="3600" b="1" dirty="0">
                <a:latin typeface="Arial Bold" panose="020B0704020202020204" pitchFamily="34" charset="0"/>
                <a:ea typeface="ヒラギノ角ゴ Pro W3" charset="0"/>
                <a:cs typeface="Arial Bold" panose="020B0704020202020204" pitchFamily="34" charset="0"/>
              </a:rPr>
              <a:t>سنلتقي معهُ في السُحب</a:t>
            </a:r>
            <a:br>
              <a:rPr lang="en-US" sz="3600" b="1" dirty="0">
                <a:latin typeface="Arial" charset="0"/>
                <a:ea typeface="ヒラギノ角ゴ Pro W3" charset="0"/>
                <a:cs typeface="ヒラギノ角ゴ Pro W3" charset="0"/>
              </a:rPr>
            </a:br>
            <a:r>
              <a:rPr lang="ar-JO" sz="3600" b="1" dirty="0">
                <a:latin typeface="Arial Bold" panose="020B0704020202020204" pitchFamily="34" charset="0"/>
                <a:ea typeface="ヒラギノ角ゴ Pro W3" charset="0"/>
                <a:cs typeface="Arial Bold" panose="020B0704020202020204" pitchFamily="34" charset="0"/>
              </a:rPr>
              <a:t>(1 تس 4: 17)</a:t>
            </a:r>
            <a:endParaRPr lang="en-US" sz="3600" b="1" dirty="0">
              <a:latin typeface="Arial Bold" panose="020B0704020202020204" pitchFamily="34" charset="0"/>
              <a:ea typeface="ヒラギノ角ゴ Pro W3" charset="0"/>
              <a:cs typeface="Arial Bold" panose="020B0704020202020204" pitchFamily="34" charset="0"/>
            </a:endParaRPr>
          </a:p>
        </p:txBody>
      </p:sp>
    </p:spTree>
    <p:extLst>
      <p:ext uri="{BB962C8B-B14F-4D97-AF65-F5344CB8AC3E}">
        <p14:creationId xmlns:p14="http://schemas.microsoft.com/office/powerpoint/2010/main" val="288253319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4625" name="Picture 2" descr="ch5_pat_10_7 sealed scroll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98220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title" idx="4294967295"/>
          </p:nvPr>
        </p:nvSpPr>
        <p:spPr>
          <a:xfrm>
            <a:off x="2514600" y="4572000"/>
            <a:ext cx="6629400" cy="2286000"/>
          </a:xfrm>
          <a:effectLst>
            <a:outerShdw blurRad="63500" dist="35921" dir="2700000" algn="ctr" rotWithShape="0">
              <a:schemeClr val="tx1">
                <a:alpha val="74998"/>
              </a:schemeClr>
            </a:outerShdw>
          </a:effectLst>
        </p:spPr>
        <p:txBody>
          <a:bodyPr/>
          <a:lstStyle/>
          <a:p>
            <a:pPr eaLnBrk="1" hangingPunct="1">
              <a:defRPr/>
            </a:pPr>
            <a:r>
              <a:rPr lang="ar-SA" b="1">
                <a:solidFill>
                  <a:schemeClr val="bg1"/>
                </a:solidFill>
                <a:latin typeface="Arial Bold" panose="020B0704020202020204" pitchFamily="34" charset="0"/>
                <a:cs typeface="Arial Bold" panose="020B0704020202020204" pitchFamily="34" charset="0"/>
              </a:rPr>
              <a:t>سوف نراه،</a:t>
            </a:r>
            <a:br>
              <a:rPr lang="ar-SA" b="1">
                <a:solidFill>
                  <a:schemeClr val="bg1"/>
                </a:solidFill>
                <a:latin typeface="Arial Bold" panose="020B0704020202020204" pitchFamily="34" charset="0"/>
                <a:cs typeface="Arial Bold" panose="020B0704020202020204" pitchFamily="34" charset="0"/>
              </a:rPr>
            </a:br>
            <a:r>
              <a:rPr lang="ar-SA" b="1">
                <a:solidFill>
                  <a:schemeClr val="bg1"/>
                </a:solidFill>
                <a:latin typeface="Arial Bold" panose="020B0704020202020204" pitchFamily="34" charset="0"/>
                <a:cs typeface="Arial Bold" panose="020B0704020202020204" pitchFamily="34" charset="0"/>
              </a:rPr>
              <a:t>ربنا ومخلصنا!</a:t>
            </a:r>
            <a:endParaRPr lang="en-US" dirty="0">
              <a:latin typeface="Arial Bold" panose="020B0704020202020204" pitchFamily="34" charset="0"/>
              <a:cs typeface="Arial Bold" panose="020B0704020202020204" pitchFamily="34" charset="0"/>
            </a:endParaRPr>
          </a:p>
        </p:txBody>
      </p:sp>
    </p:spTree>
  </p:cSld>
  <p:clrMapOvr>
    <a:masterClrMapping/>
  </p:clrMapOvr>
  <p:transition spd="slow">
    <p:dissolv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ar-SA" sz="4000" b="1" dirty="0">
                <a:solidFill>
                  <a:srgbClr val="FFFFFF"/>
                </a:solidFill>
                <a:latin typeface="Arial" charset="0"/>
                <a:ea typeface="ＭＳ Ｐゴシック" charset="0"/>
              </a:rPr>
              <a:t>علم الأخرويات</a:t>
            </a:r>
            <a:r>
              <a:rPr lang="en-US" sz="40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37478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endParaRPr lang="en-US">
              <a:solidFill>
                <a:srgbClr val="000000"/>
              </a:solidFill>
            </a:endParaRPr>
          </a:p>
        </p:txBody>
      </p:sp>
    </p:spTree>
    <p:extLst>
      <p:ext uri="{BB962C8B-B14F-4D97-AF65-F5344CB8AC3E}">
        <p14:creationId xmlns:p14="http://schemas.microsoft.com/office/powerpoint/2010/main" val="1461652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3"/>
          <p:cNvSpPr>
            <a:spLocks noGrp="1" noChangeArrowheads="1"/>
          </p:cNvSpPr>
          <p:nvPr>
            <p:ph type="title" idx="4294967295"/>
          </p:nvPr>
        </p:nvSpPr>
        <p:spPr>
          <a:xfrm>
            <a:off x="4038600" y="0"/>
            <a:ext cx="5105400" cy="1752600"/>
          </a:xfrm>
          <a:solidFill>
            <a:schemeClr val="accent1"/>
          </a:solidFill>
        </p:spPr>
        <p:txBody>
          <a:bodyPr/>
          <a:lstStyle/>
          <a:p>
            <a:pPr eaLnBrk="1" hangingPunct="1"/>
            <a:r>
              <a:rPr lang="ar-JO" sz="4000" b="1" dirty="0">
                <a:latin typeface="Arial" charset="0"/>
                <a:ea typeface="ＭＳ Ｐゴシック" charset="0"/>
                <a:cs typeface="ＭＳ Ｐゴシック" charset="0"/>
              </a:rPr>
              <a:t>إن نقض بيت خيمتنا الأرضي</a:t>
            </a:r>
            <a:br>
              <a:rPr lang="en-US" altLang="ja-JP" sz="4000" b="1" dirty="0">
                <a:latin typeface="Arial" charset="0"/>
                <a:ea typeface="ＭＳ Ｐゴシック" charset="0"/>
                <a:cs typeface="ＭＳ Ｐゴシック" charset="0"/>
              </a:rPr>
            </a:br>
            <a:r>
              <a:rPr lang="en-US" altLang="ja-JP" sz="4000" b="1" dirty="0">
                <a:latin typeface="Arial" charset="0"/>
                <a:ea typeface="ＭＳ Ｐゴシック" charset="0"/>
                <a:cs typeface="ＭＳ Ｐゴシック" charset="0"/>
              </a:rPr>
              <a:t>(</a:t>
            </a:r>
            <a:r>
              <a:rPr lang="ar-JO" altLang="ja-JP" sz="4000" b="1" dirty="0">
                <a:latin typeface="Arial" charset="0"/>
                <a:ea typeface="ＭＳ Ｐゴシック" charset="0"/>
                <a:cs typeface="ＭＳ Ｐゴシック" charset="0"/>
              </a:rPr>
              <a:t>2 كو 5: 1</a:t>
            </a:r>
            <a:r>
              <a:rPr lang="en-US" altLang="ja-JP" sz="4000" b="1" dirty="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24462898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Expedition">
  <a:themeElements>
    <a:clrScheme name="Expedition">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CE8DE"/>
      </a:accent5>
      <a:accent6>
        <a:srgbClr val="C28C73"/>
      </a:accent6>
      <a:hlink>
        <a:srgbClr val="0000FF"/>
      </a:hlink>
      <a:folHlink>
        <a:srgbClr val="FF00FF"/>
      </a:folHlink>
    </a:clrScheme>
    <a:fontScheme name="Expedition">
      <a:majorFont>
        <a:latin typeface="Helvetica"/>
        <a:ea typeface="Helvetica"/>
        <a:cs typeface="Helvetica"/>
      </a:majorFont>
      <a:minorFont>
        <a:latin typeface="Times New Roman"/>
        <a:ea typeface="Times New Roman"/>
        <a:cs typeface="Times New Roman"/>
      </a:minorFont>
    </a:fontScheme>
    <a:fmtScheme name="Expedi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2.xml><?xml version="1.0" encoding="utf-8"?>
<a:theme xmlns:a="http://schemas.openxmlformats.org/drawingml/2006/main" name="2_Business Plan">
  <a:themeElements>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1_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1_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1_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1_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2.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3.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4.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5.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6.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2004:Templates:Presentations:Designs:Justice</Template>
  <TotalTime>847</TotalTime>
  <Words>3334</Words>
  <Application>Microsoft Office PowerPoint</Application>
  <PresentationFormat>On-screen Show (4:3)</PresentationFormat>
  <Paragraphs>507</Paragraphs>
  <Slides>82</Slides>
  <Notes>73</Notes>
  <HiddenSlides>30</HiddenSlides>
  <MMClips>0</MMClips>
  <ScaleCrop>false</ScaleCrop>
  <HeadingPairs>
    <vt:vector size="6" baseType="variant">
      <vt:variant>
        <vt:lpstr>Fonts Used</vt:lpstr>
      </vt:variant>
      <vt:variant>
        <vt:i4>20</vt:i4>
      </vt:variant>
      <vt:variant>
        <vt:lpstr>Theme</vt:lpstr>
      </vt:variant>
      <vt:variant>
        <vt:i4>31</vt:i4>
      </vt:variant>
      <vt:variant>
        <vt:lpstr>Slide Titles</vt:lpstr>
      </vt:variant>
      <vt:variant>
        <vt:i4>82</vt:i4>
      </vt:variant>
    </vt:vector>
  </HeadingPairs>
  <TitlesOfParts>
    <vt:vector size="133" baseType="lpstr">
      <vt:lpstr>ＭＳ Ｐゴシック</vt:lpstr>
      <vt:lpstr>Arial</vt:lpstr>
      <vt:lpstr>Arial Bold</vt:lpstr>
      <vt:lpstr>Arial Narrow</vt:lpstr>
      <vt:lpstr>Book Antiqua</vt:lpstr>
      <vt:lpstr>Calibri</vt:lpstr>
      <vt:lpstr>Comic Sans MS</vt:lpstr>
      <vt:lpstr>Copperplate Gothic Light</vt:lpstr>
      <vt:lpstr>Garamond</vt:lpstr>
      <vt:lpstr>Helvetica</vt:lpstr>
      <vt:lpstr>Impact</vt:lpstr>
      <vt:lpstr>Lucida Sans</vt:lpstr>
      <vt:lpstr>Roboto</vt:lpstr>
      <vt:lpstr>Tahoma</vt:lpstr>
      <vt:lpstr>Times</vt:lpstr>
      <vt:lpstr>Times New Roman</vt:lpstr>
      <vt:lpstr>Times Roman</vt:lpstr>
      <vt:lpstr>Trebuchet MS</vt:lpstr>
      <vt:lpstr>Verdana</vt:lpstr>
      <vt:lpstr>Wingdings</vt:lpstr>
      <vt:lpstr>Blank Presentation</vt:lpstr>
      <vt:lpstr>Orbit</vt:lpstr>
      <vt:lpstr>Default Design</vt:lpstr>
      <vt:lpstr>3_Ripple</vt:lpstr>
      <vt:lpstr>1_White on Black Background</vt:lpstr>
      <vt:lpstr>49_Blank Presentation</vt:lpstr>
      <vt:lpstr>20_Blank Presentation</vt:lpstr>
      <vt:lpstr>16_Blank Presentation</vt:lpstr>
      <vt:lpstr>4_Stream</vt:lpstr>
      <vt:lpstr>2_Ripple</vt:lpstr>
      <vt:lpstr>1_Curtain Call</vt:lpstr>
      <vt:lpstr>8_Blank Presentation</vt:lpstr>
      <vt:lpstr>10_Blank Presentation</vt:lpstr>
      <vt:lpstr>11_Default Design</vt:lpstr>
      <vt:lpstr>1_Blank Presentation</vt:lpstr>
      <vt:lpstr>1_Orbit</vt:lpstr>
      <vt:lpstr>9_Blank Presentation</vt:lpstr>
      <vt:lpstr>11_Blank Presentation</vt:lpstr>
      <vt:lpstr>2_Blank Presentation</vt:lpstr>
      <vt:lpstr>1_Justice</vt:lpstr>
      <vt:lpstr>3_Expedition</vt:lpstr>
      <vt:lpstr>2_Business Plan</vt:lpstr>
      <vt:lpstr>8_Default Design</vt:lpstr>
      <vt:lpstr>14_Blank Presentation</vt:lpstr>
      <vt:lpstr>23_Office Theme</vt:lpstr>
      <vt:lpstr>Ripple</vt:lpstr>
      <vt:lpstr>51_Blank Presentation</vt:lpstr>
      <vt:lpstr>1_Circuit</vt:lpstr>
      <vt:lpstr>6_Stream</vt:lpstr>
      <vt:lpstr>7_Stream</vt:lpstr>
      <vt:lpstr>12_Blank Presentation</vt:lpstr>
      <vt:lpstr>أحداث أخرى عند الإختطاف</vt:lpstr>
      <vt:lpstr>الإختطاف</vt:lpstr>
      <vt:lpstr>نظرة عامة على المستقبل</vt:lpstr>
      <vt:lpstr>دينونة كرسي المسيح</vt:lpstr>
      <vt:lpstr> "وَلَكِنَّنَا كُلَّنَا نَتَغَيَّرُ فِي لَحْظَةٍ"  1 كو 15: 51- 52</vt:lpstr>
      <vt:lpstr>ثلاثة صور توضيحية لأجسادنا الجديدة:</vt:lpstr>
      <vt:lpstr>الجسد المُقام</vt:lpstr>
      <vt:lpstr>سنلتقي معهُ في السُحب (1 تس 4: 17)</vt:lpstr>
      <vt:lpstr>إن نقض بيت خيمتنا الأرضي (2 كو 5: 1)</vt:lpstr>
      <vt:lpstr>أجساد جديدة</vt:lpstr>
      <vt:lpstr>الدينونة كرسي المسيح</vt:lpstr>
      <vt:lpstr>البيما لا تزال موجودة</vt:lpstr>
      <vt:lpstr>بيما ويبدو الأكروكورنث في الأعلى</vt:lpstr>
      <vt:lpstr>منظر من أكروكورنث</vt:lpstr>
      <vt:lpstr>المدينة الرئيسيّة في الأسفل</vt:lpstr>
      <vt:lpstr>اللحوم و السوق (1 كو 8)</vt:lpstr>
      <vt:lpstr>بيما في كورنثوس</vt:lpstr>
      <vt:lpstr>كرسي القضاء عن قرب</vt:lpstr>
      <vt:lpstr> المتحدث أو القاضي في الأعلى </vt:lpstr>
      <vt:lpstr> الشخص الذي تتم إدانته أو مكافأته يقف في الأسفل</vt:lpstr>
      <vt:lpstr>البيما للمكافآت</vt:lpstr>
      <vt:lpstr>استخدمت البيما أثناء محاكمة يسوع أمام بيلاطس</vt:lpstr>
      <vt:lpstr>Jesus Before Pilate</vt:lpstr>
      <vt:lpstr>كرسي المسيح هو كرسي المكافآت</vt:lpstr>
      <vt:lpstr>و ستمتحن النار عمل  كل واحد ما هو  (1 كو 3: 13)</vt:lpstr>
      <vt:lpstr>البعض يحب ان يركض .</vt:lpstr>
      <vt:lpstr>البعض يترك </vt:lpstr>
      <vt:lpstr>الحياة المسيحية هي سباق </vt:lpstr>
      <vt:lpstr>البعض يركض جيدا ولكن .....</vt:lpstr>
      <vt:lpstr>البعض يترك السباق المسيحي </vt:lpstr>
      <vt:lpstr>إلى متى ستجري او تركض مع المسيح ؟ </vt:lpstr>
      <vt:lpstr>«اعتادوا ان يكونوا هنا </vt:lpstr>
      <vt:lpstr>عودة سنغافور </vt:lpstr>
      <vt:lpstr>ماذا عنك ؟ </vt:lpstr>
      <vt:lpstr>اعتادوا ان يكونوا هنا </vt:lpstr>
      <vt:lpstr>Keep running</vt:lpstr>
      <vt:lpstr>لماذا يجب علي ان استمر في الركض ؟ </vt:lpstr>
      <vt:lpstr>لماذا عليك ان لا تكون مساوم في ايمانك بالمسيح ؟ </vt:lpstr>
      <vt:lpstr>هل سيثابر كل مسيحي حقيقي بأمانة حتى الموت ؟</vt:lpstr>
      <vt:lpstr>استحالة (عب ٦: ٤-٦)</vt:lpstr>
      <vt:lpstr>النظرة الأرمينية لعبرانيين 6: 4-8</vt:lpstr>
      <vt:lpstr>النظرة الإصلاحية (الكالفينية)</vt:lpstr>
      <vt:lpstr>النظرة الإفتراضية</vt:lpstr>
      <vt:lpstr>نظرة خسارة المكافآت</vt:lpstr>
      <vt:lpstr>نظرة خسارة الحياة (تم تبنيها من قبل راندال جليسون و ريك جريفيث)</vt:lpstr>
      <vt:lpstr>العبرانيين</vt:lpstr>
      <vt:lpstr>هل يجب علي أن ارجع ؟</vt:lpstr>
      <vt:lpstr>Antonia Fortress Leveled</vt:lpstr>
      <vt:lpstr>ما الذي حدث للمؤمنين في أورشليم ؟</vt:lpstr>
      <vt:lpstr>تقدم الى الامام </vt:lpstr>
      <vt:lpstr>5 تحذيرات في العبرانيين</vt:lpstr>
      <vt:lpstr>النار</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المشكلة في الملصقات</vt:lpstr>
      <vt:lpstr>نتائج الاختطاف</vt:lpstr>
      <vt:lpstr>سنلتقي معهُ في السُحب</vt:lpstr>
      <vt:lpstr>Black</vt:lpstr>
      <vt:lpstr>ستنفتح السموات...</vt:lpstr>
      <vt:lpstr>تحضيرًا لدخولهِ... </vt:lpstr>
      <vt:lpstr>ستصفق له النجوم برعود التسبيح</vt:lpstr>
      <vt:lpstr>النور العذب في عينية سيقوّي الذين ينتظرونه</vt:lpstr>
      <vt:lpstr>وسنراه حينئذ وجهًا لوجه</vt:lpstr>
      <vt:lpstr>سوف نراه سوف نراه</vt:lpstr>
      <vt:lpstr>...وجهًا لوجه في كل مجده</vt:lpstr>
      <vt:lpstr>سوف نراه  سوف نراه</vt:lpstr>
      <vt:lpstr>...وجهًا لوجه ربنا ومخلصنا</vt:lpstr>
      <vt:lpstr>وستطلق الملائكة صيحة مجيئهِ</vt:lpstr>
      <vt:lpstr>وسينهض النائمون من أماكن سباتهم</vt:lpstr>
      <vt:lpstr>وأولئك الباقون سيتغيّرون في لحظة</vt:lpstr>
      <vt:lpstr>وسنراه حينئدٍ وجهًا لوجه</vt:lpstr>
      <vt:lpstr>سوف نراه سوف نراه</vt:lpstr>
      <vt:lpstr>...وجهًا لوجه في كل مجدهِ</vt:lpstr>
      <vt:lpstr>سوف نراه سوف نراه</vt:lpstr>
      <vt:lpstr>...وجهًا لوجه ربنا ومخلصنا</vt:lpstr>
      <vt:lpstr>سوف نراه، ربنا ومخلصنا!</vt:lpstr>
      <vt:lpstr>علم الأخرويات  •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Other Events at the Rapture</dc:title>
  <dc:creator>Rick Griffith</dc:creator>
  <cp:lastModifiedBy>Ramzi Nari</cp:lastModifiedBy>
  <cp:revision>84</cp:revision>
  <dcterms:created xsi:type="dcterms:W3CDTF">2005-12-17T02:49:52Z</dcterms:created>
  <dcterms:modified xsi:type="dcterms:W3CDTF">2023-11-17T14:55:32Z</dcterms:modified>
</cp:coreProperties>
</file>